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9" r:id="rId2"/>
    <p:sldId id="320" r:id="rId3"/>
    <p:sldId id="317" r:id="rId4"/>
    <p:sldId id="319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637" userDrawn="1">
          <p15:clr>
            <a:srgbClr val="A4A3A4"/>
          </p15:clr>
        </p15:guide>
        <p15:guide id="3" orient="horz" pos="2659" userDrawn="1">
          <p15:clr>
            <a:srgbClr val="A4A3A4"/>
          </p15:clr>
        </p15:guide>
        <p15:guide id="4" orient="horz" pos="1729" userDrawn="1">
          <p15:clr>
            <a:srgbClr val="A4A3A4"/>
          </p15:clr>
        </p15:guide>
        <p15:guide id="5" pos="189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D6FF"/>
    <a:srgbClr val="FF2913"/>
    <a:srgbClr val="AB7942"/>
    <a:srgbClr val="009647"/>
    <a:srgbClr val="A70003"/>
    <a:srgbClr val="FF8AD8"/>
    <a:srgbClr val="FFD579"/>
    <a:srgbClr val="7A81FF"/>
    <a:srgbClr val="203864"/>
    <a:srgbClr val="1F38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784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20" y="144"/>
      </p:cViewPr>
      <p:guideLst>
        <p:guide pos="5637"/>
        <p:guide orient="horz" pos="2659"/>
        <p:guide orient="horz" pos="1729"/>
        <p:guide pos="189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08/07/2021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12" Type="http://schemas.openxmlformats.org/officeDocument/2006/relationships/image" Target="../media/image15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1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some windows&#10;&#10;Description automatically generated with low confidence">
            <a:extLst>
              <a:ext uri="{FF2B5EF4-FFF2-40B4-BE49-F238E27FC236}">
                <a16:creationId xmlns:a16="http://schemas.microsoft.com/office/drawing/2014/main" id="{7ABBB80E-A861-5B4B-BCEB-E856107B13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8" t="2289" r="4895" b="2036"/>
          <a:stretch/>
        </p:blipFill>
        <p:spPr>
          <a:xfrm rot="16200000">
            <a:off x="1901778" y="-258521"/>
            <a:ext cx="2014343" cy="4848080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30A491D1-366D-4B47-B806-2AA9AA724273}"/>
              </a:ext>
            </a:extLst>
          </p:cNvPr>
          <p:cNvSpPr/>
          <p:nvPr/>
        </p:nvSpPr>
        <p:spPr>
          <a:xfrm>
            <a:off x="1632065" y="4559529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DEFD3B0-C379-404E-9FEE-4189BB3ED032}"/>
              </a:ext>
            </a:extLst>
          </p:cNvPr>
          <p:cNvSpPr/>
          <p:nvPr/>
        </p:nvSpPr>
        <p:spPr>
          <a:xfrm>
            <a:off x="2454578" y="5374071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807A033-F6D5-AB48-8BC6-1B78A0038890}"/>
              </a:ext>
            </a:extLst>
          </p:cNvPr>
          <p:cNvSpPr/>
          <p:nvPr/>
        </p:nvSpPr>
        <p:spPr>
          <a:xfrm>
            <a:off x="2450423" y="3803073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6683B3C-78AA-6E45-93F6-35B7AE318508}"/>
              </a:ext>
            </a:extLst>
          </p:cNvPr>
          <p:cNvSpPr/>
          <p:nvPr/>
        </p:nvSpPr>
        <p:spPr>
          <a:xfrm>
            <a:off x="4301837" y="4282698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A749F74-5EC6-D141-9C79-9C2F475D4DF0}"/>
              </a:ext>
            </a:extLst>
          </p:cNvPr>
          <p:cNvSpPr/>
          <p:nvPr/>
        </p:nvSpPr>
        <p:spPr>
          <a:xfrm>
            <a:off x="5007408" y="5433645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64C1ADD-F7F9-8643-960A-63A6A8A7FCFE}"/>
              </a:ext>
            </a:extLst>
          </p:cNvPr>
          <p:cNvSpPr/>
          <p:nvPr/>
        </p:nvSpPr>
        <p:spPr>
          <a:xfrm>
            <a:off x="676017" y="2281093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F3C37DB-EDD9-F442-BACD-9136CC51E24C}"/>
              </a:ext>
            </a:extLst>
          </p:cNvPr>
          <p:cNvSpPr/>
          <p:nvPr/>
        </p:nvSpPr>
        <p:spPr>
          <a:xfrm>
            <a:off x="1632065" y="2281093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DDCAE99-2DCE-2E44-ACE5-8321007DAC12}"/>
              </a:ext>
            </a:extLst>
          </p:cNvPr>
          <p:cNvSpPr/>
          <p:nvPr/>
        </p:nvSpPr>
        <p:spPr>
          <a:xfrm>
            <a:off x="2588113" y="2302190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8B5AC0D-2697-004F-9938-E4EB70877F8E}"/>
              </a:ext>
            </a:extLst>
          </p:cNvPr>
          <p:cNvSpPr/>
          <p:nvPr/>
        </p:nvSpPr>
        <p:spPr>
          <a:xfrm>
            <a:off x="3561291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D370BA8-3575-E949-8FA1-6B4791E5BC8F}"/>
              </a:ext>
            </a:extLst>
          </p:cNvPr>
          <p:cNvSpPr/>
          <p:nvPr/>
        </p:nvSpPr>
        <p:spPr>
          <a:xfrm>
            <a:off x="4461790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7476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4615E-6 1.48148E-6 L 0.00032 -0.46621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" y="-23310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2564E-6 1.48148E-6 L 0.0125 -0.5833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" y="-29167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53846E-6 -3.33333E-6 L -0.17997 -0.35602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06" y="-17801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7.40741E-7 L -0.07885 -0.42639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42" y="-21319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-4.81481E-6 L -0.05481 -0.59004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0" y="-2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2" grpId="4" animBg="1"/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some windows&#10;&#10;Description automatically generated with low confidence">
            <a:extLst>
              <a:ext uri="{FF2B5EF4-FFF2-40B4-BE49-F238E27FC236}">
                <a16:creationId xmlns:a16="http://schemas.microsoft.com/office/drawing/2014/main" id="{7ABBB80E-A861-5B4B-BCEB-E856107B13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8" t="2289" r="4895" b="2036"/>
          <a:stretch/>
        </p:blipFill>
        <p:spPr>
          <a:xfrm rot="16200000">
            <a:off x="1901778" y="-258521"/>
            <a:ext cx="2014343" cy="4848080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30A491D1-366D-4B47-B806-2AA9AA724273}"/>
              </a:ext>
            </a:extLst>
          </p:cNvPr>
          <p:cNvSpPr/>
          <p:nvPr/>
        </p:nvSpPr>
        <p:spPr>
          <a:xfrm>
            <a:off x="2228880" y="3862646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DEFD3B0-C379-404E-9FEE-4189BB3ED032}"/>
              </a:ext>
            </a:extLst>
          </p:cNvPr>
          <p:cNvSpPr/>
          <p:nvPr/>
        </p:nvSpPr>
        <p:spPr>
          <a:xfrm>
            <a:off x="3356278" y="5433645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807A033-F6D5-AB48-8BC6-1B78A0038890}"/>
              </a:ext>
            </a:extLst>
          </p:cNvPr>
          <p:cNvSpPr/>
          <p:nvPr/>
        </p:nvSpPr>
        <p:spPr>
          <a:xfrm>
            <a:off x="3352123" y="3862647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6683B3C-78AA-6E45-93F6-35B7AE318508}"/>
              </a:ext>
            </a:extLst>
          </p:cNvPr>
          <p:cNvSpPr/>
          <p:nvPr/>
        </p:nvSpPr>
        <p:spPr>
          <a:xfrm>
            <a:off x="5332989" y="4188227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A749F74-5EC6-D141-9C79-9C2F475D4DF0}"/>
              </a:ext>
            </a:extLst>
          </p:cNvPr>
          <p:cNvSpPr/>
          <p:nvPr/>
        </p:nvSpPr>
        <p:spPr>
          <a:xfrm>
            <a:off x="5007408" y="5433645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DDCAE99-2DCE-2E44-ACE5-8321007DAC12}"/>
              </a:ext>
            </a:extLst>
          </p:cNvPr>
          <p:cNvSpPr/>
          <p:nvPr/>
        </p:nvSpPr>
        <p:spPr>
          <a:xfrm>
            <a:off x="4461790" y="1353898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8B5AC0D-2697-004F-9938-E4EB70877F8E}"/>
              </a:ext>
            </a:extLst>
          </p:cNvPr>
          <p:cNvSpPr/>
          <p:nvPr/>
        </p:nvSpPr>
        <p:spPr>
          <a:xfrm>
            <a:off x="3561291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D370BA8-3575-E949-8FA1-6B4791E5BC8F}"/>
              </a:ext>
            </a:extLst>
          </p:cNvPr>
          <p:cNvSpPr/>
          <p:nvPr/>
        </p:nvSpPr>
        <p:spPr>
          <a:xfrm>
            <a:off x="4461790" y="2302189"/>
            <a:ext cx="651163" cy="651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0284956-AB43-FF42-A45D-B6992727D15D}"/>
              </a:ext>
            </a:extLst>
          </p:cNvPr>
          <p:cNvSpPr/>
          <p:nvPr/>
        </p:nvSpPr>
        <p:spPr>
          <a:xfrm>
            <a:off x="2231666" y="5433644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381A3D5-87A8-D549-A652-46592B8731C7}"/>
              </a:ext>
            </a:extLst>
          </p:cNvPr>
          <p:cNvSpPr/>
          <p:nvPr/>
        </p:nvSpPr>
        <p:spPr>
          <a:xfrm>
            <a:off x="5984152" y="5059924"/>
            <a:ext cx="651163" cy="6511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9535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6 1.85185E-6 L -0.15368 -0.36806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92" y="-18403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61538E-6 -4.81481E-6 L -0.17564 -0.4604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82" y="-23032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53846E-6 -3.7037E-6 L -0.17772 -0.3625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94" y="-18125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4615E-6 -1.85185E-6 L -0.28044 -0.27916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22" y="-13958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-4.81481E-6 L -0.24759 -0.59305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88" y="-29653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692E-6 -4.81481E-6 L -0.15545 -0.45625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72" y="-22824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69231E-7 4.81481E-6 L -0.25112 -0.53704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64" y="-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11" grpId="0" animBg="1"/>
      <p:bldP spid="12" grpId="0" animBg="1"/>
      <p:bldP spid="13" grpId="0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-side Corner of Rectangle 4">
            <a:extLst>
              <a:ext uri="{FF2B5EF4-FFF2-40B4-BE49-F238E27FC236}">
                <a16:creationId xmlns:a16="http://schemas.microsoft.com/office/drawing/2014/main" id="{C8D60A70-CD78-6B4B-83B4-CD24C9B03909}"/>
              </a:ext>
            </a:extLst>
          </p:cNvPr>
          <p:cNvSpPr/>
          <p:nvPr/>
        </p:nvSpPr>
        <p:spPr>
          <a:xfrm rot="5400000">
            <a:off x="865628" y="81106"/>
            <a:ext cx="3259815" cy="4341956"/>
          </a:xfrm>
          <a:prstGeom prst="round2SameRect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 descr="A picture containing silhouette, light&#10;&#10;Description automatically generated">
            <a:extLst>
              <a:ext uri="{FF2B5EF4-FFF2-40B4-BE49-F238E27FC236}">
                <a16:creationId xmlns:a16="http://schemas.microsoft.com/office/drawing/2014/main" id="{AA1A29EA-2E57-6647-B0E0-48F2ABFF7A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570" y="208539"/>
            <a:ext cx="1803400" cy="2057400"/>
          </a:xfrm>
          <a:prstGeom prst="rect">
            <a:avLst/>
          </a:prstGeom>
        </p:spPr>
      </p:pic>
      <p:sp>
        <p:nvSpPr>
          <p:cNvPr id="3" name="Round Same-side Corner of Rectangle 2">
            <a:extLst>
              <a:ext uri="{FF2B5EF4-FFF2-40B4-BE49-F238E27FC236}">
                <a16:creationId xmlns:a16="http://schemas.microsoft.com/office/drawing/2014/main" id="{44F2BE77-E214-8744-A8B2-1A75F3E99BD2}"/>
              </a:ext>
            </a:extLst>
          </p:cNvPr>
          <p:cNvSpPr/>
          <p:nvPr/>
        </p:nvSpPr>
        <p:spPr>
          <a:xfrm rot="5400000">
            <a:off x="3021867" y="690539"/>
            <a:ext cx="3229562" cy="8624180"/>
          </a:xfrm>
          <a:prstGeom prst="round2SameRect">
            <a:avLst>
              <a:gd name="adj1" fmla="val 2081"/>
              <a:gd name="adj2" fmla="val 0"/>
            </a:avLst>
          </a:prstGeom>
          <a:ln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Curved Connector 5">
            <a:extLst>
              <a:ext uri="{FF2B5EF4-FFF2-40B4-BE49-F238E27FC236}">
                <a16:creationId xmlns:a16="http://schemas.microsoft.com/office/drawing/2014/main" id="{5935A4BD-F889-BA41-A1A3-23BDEBA763A8}"/>
              </a:ext>
            </a:extLst>
          </p:cNvPr>
          <p:cNvCxnSpPr>
            <a:cxnSpLocks/>
          </p:cNvCxnSpPr>
          <p:nvPr/>
        </p:nvCxnSpPr>
        <p:spPr>
          <a:xfrm>
            <a:off x="299315" y="1080655"/>
            <a:ext cx="7653194" cy="5056909"/>
          </a:xfrm>
          <a:prstGeom prst="curvedConnector3">
            <a:avLst/>
          </a:prstGeom>
          <a:ln w="889000">
            <a:solidFill>
              <a:srgbClr val="AB794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>
            <a:extLst>
              <a:ext uri="{FF2B5EF4-FFF2-40B4-BE49-F238E27FC236}">
                <a16:creationId xmlns:a16="http://schemas.microsoft.com/office/drawing/2014/main" id="{4AB5667C-AC47-AF4C-98AD-84586DF523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845" y="4804591"/>
            <a:ext cx="2454817" cy="2066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A picture containing silhouette, light&#10;&#10;Description automatically generated">
            <a:extLst>
              <a:ext uri="{FF2B5EF4-FFF2-40B4-BE49-F238E27FC236}">
                <a16:creationId xmlns:a16="http://schemas.microsoft.com/office/drawing/2014/main" id="{898EF64C-87F2-AF46-A93D-F535DA647F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073" y="887822"/>
            <a:ext cx="1803400" cy="2057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348A842-AF4B-844D-BECC-5EC53526B59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74040" y="3644517"/>
            <a:ext cx="1786147" cy="2066484"/>
          </a:xfrm>
          <a:prstGeom prst="rect">
            <a:avLst/>
          </a:prstGeom>
        </p:spPr>
      </p:pic>
      <p:pic>
        <p:nvPicPr>
          <p:cNvPr id="23" name="Picture 22" descr="A picture containing silhouette, light&#10;&#10;Description automatically generated">
            <a:extLst>
              <a:ext uri="{FF2B5EF4-FFF2-40B4-BE49-F238E27FC236}">
                <a16:creationId xmlns:a16="http://schemas.microsoft.com/office/drawing/2014/main" id="{8788BBCB-6081-024F-B700-C461C2F336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874" y="459008"/>
            <a:ext cx="1803400" cy="2057400"/>
          </a:xfrm>
          <a:prstGeom prst="rect">
            <a:avLst/>
          </a:prstGeom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272DB14C-43DF-8945-AE87-228B1D66A2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08" y="266990"/>
            <a:ext cx="1661785" cy="1794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 descr="A picture containing silhouette, light&#10;&#10;Description automatically generated">
            <a:extLst>
              <a:ext uri="{FF2B5EF4-FFF2-40B4-BE49-F238E27FC236}">
                <a16:creationId xmlns:a16="http://schemas.microsoft.com/office/drawing/2014/main" id="{74A5428E-66C3-EB41-B85B-50422F4A9A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193" y="1619558"/>
            <a:ext cx="1803400" cy="205740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4EBFFB74-4248-934B-B33F-C36ECA21C6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94100" y="701041"/>
            <a:ext cx="1097830" cy="1204822"/>
          </a:xfrm>
          <a:prstGeom prst="rect">
            <a:avLst/>
          </a:prstGeom>
        </p:spPr>
      </p:pic>
      <p:pic>
        <p:nvPicPr>
          <p:cNvPr id="13" name="Picture 12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AFD3DC79-768E-D843-8D8A-978E8B4846B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28671">
            <a:off x="5184363" y="5151363"/>
            <a:ext cx="998374" cy="1138990"/>
          </a:xfrm>
          <a:prstGeom prst="rect">
            <a:avLst/>
          </a:prstGeom>
        </p:spPr>
      </p:pic>
      <p:pic>
        <p:nvPicPr>
          <p:cNvPr id="15" name="Picture 14" descr="A picture containing light&#10;&#10;Description automatically generated">
            <a:extLst>
              <a:ext uri="{FF2B5EF4-FFF2-40B4-BE49-F238E27FC236}">
                <a16:creationId xmlns:a16="http://schemas.microsoft.com/office/drawing/2014/main" id="{6068C2C0-66E2-6541-8843-0DDD9286A82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492" y="5003569"/>
            <a:ext cx="1156739" cy="1319660"/>
          </a:xfrm>
          <a:prstGeom prst="rect">
            <a:avLst/>
          </a:prstGeom>
        </p:spPr>
      </p:pic>
      <p:pic>
        <p:nvPicPr>
          <p:cNvPr id="17" name="Picture 16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6DE2561C-DD4F-FF47-BBF5-C0D8024BA47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0864">
            <a:off x="4588409" y="4958803"/>
            <a:ext cx="1156739" cy="1319660"/>
          </a:xfrm>
          <a:prstGeom prst="rect">
            <a:avLst/>
          </a:prstGeom>
        </p:spPr>
      </p:pic>
      <p:pic>
        <p:nvPicPr>
          <p:cNvPr id="30" name="Picture 29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F262B9FD-E6D1-3549-AAF0-D5F215F8390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0574" flipH="1">
            <a:off x="5293248" y="5219741"/>
            <a:ext cx="1163225" cy="1327059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D285C5EC-57E8-224D-BCB9-AA69F7F0DB1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171" y="4707953"/>
            <a:ext cx="1062038" cy="1304925"/>
          </a:xfrm>
          <a:prstGeom prst="rect">
            <a:avLst/>
          </a:prstGeom>
        </p:spPr>
      </p:pic>
      <p:pic>
        <p:nvPicPr>
          <p:cNvPr id="28" name="Picture 27" descr="A picture containing silhouette, light&#10;&#10;Description automatically generated">
            <a:extLst>
              <a:ext uri="{FF2B5EF4-FFF2-40B4-BE49-F238E27FC236}">
                <a16:creationId xmlns:a16="http://schemas.microsoft.com/office/drawing/2014/main" id="{00D9596B-96B5-CD41-AAF2-BEE366DEA1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303" y="1260530"/>
            <a:ext cx="1803400" cy="2057400"/>
          </a:xfrm>
          <a:prstGeom prst="rect">
            <a:avLst/>
          </a:prstGeom>
        </p:spPr>
      </p:pic>
      <p:pic>
        <p:nvPicPr>
          <p:cNvPr id="27" name="Picture 26" descr="A picture containing silhouette, light&#10;&#10;Description automatically generated">
            <a:extLst>
              <a:ext uri="{FF2B5EF4-FFF2-40B4-BE49-F238E27FC236}">
                <a16:creationId xmlns:a16="http://schemas.microsoft.com/office/drawing/2014/main" id="{3F29F857-0D76-1B4C-9B4A-023F917827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326" y="1703156"/>
            <a:ext cx="1803400" cy="2057400"/>
          </a:xfrm>
          <a:prstGeom prst="rect">
            <a:avLst/>
          </a:prstGeom>
        </p:spPr>
      </p:pic>
      <p:pic>
        <p:nvPicPr>
          <p:cNvPr id="29" name="Picture 28" descr="A picture containing silhouette, light&#10;&#10;Description automatically generated">
            <a:extLst>
              <a:ext uri="{FF2B5EF4-FFF2-40B4-BE49-F238E27FC236}">
                <a16:creationId xmlns:a16="http://schemas.microsoft.com/office/drawing/2014/main" id="{6ED402B8-7FFE-CB4A-AE16-478F8B3043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681" y="2180347"/>
            <a:ext cx="1803400" cy="20574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6B7E0F6-158B-BC42-A03B-06501D14453D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b="30857"/>
          <a:stretch/>
        </p:blipFill>
        <p:spPr>
          <a:xfrm>
            <a:off x="-124495" y="4653597"/>
            <a:ext cx="5880100" cy="1975756"/>
          </a:xfrm>
          <a:prstGeom prst="rect">
            <a:avLst/>
          </a:prstGeom>
        </p:spPr>
      </p:pic>
      <p:pic>
        <p:nvPicPr>
          <p:cNvPr id="35" name="Picture 34" descr="Icon&#10;&#10;Description automatically generated">
            <a:extLst>
              <a:ext uri="{FF2B5EF4-FFF2-40B4-BE49-F238E27FC236}">
                <a16:creationId xmlns:a16="http://schemas.microsoft.com/office/drawing/2014/main" id="{17DD5C6B-3E32-5B47-8A80-ECA43B9F980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21" y="5004205"/>
            <a:ext cx="494462" cy="494462"/>
          </a:xfrm>
          <a:prstGeom prst="rect">
            <a:avLst/>
          </a:prstGeom>
        </p:spPr>
      </p:pic>
      <p:pic>
        <p:nvPicPr>
          <p:cNvPr id="36" name="Picture 35" descr="Icon&#10;&#10;Description automatically generated">
            <a:extLst>
              <a:ext uri="{FF2B5EF4-FFF2-40B4-BE49-F238E27FC236}">
                <a16:creationId xmlns:a16="http://schemas.microsoft.com/office/drawing/2014/main" id="{A5EAE3E7-8638-814B-912F-A40982F372A5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58" y="4995863"/>
            <a:ext cx="494462" cy="494462"/>
          </a:xfrm>
          <a:prstGeom prst="rect">
            <a:avLst/>
          </a:prstGeom>
        </p:spPr>
      </p:pic>
      <p:pic>
        <p:nvPicPr>
          <p:cNvPr id="20" name="Picture 19" descr="Icon&#10;&#10;Description automatically generated">
            <a:extLst>
              <a:ext uri="{FF2B5EF4-FFF2-40B4-BE49-F238E27FC236}">
                <a16:creationId xmlns:a16="http://schemas.microsoft.com/office/drawing/2014/main" id="{FCB4CE46-B5C4-8640-9E19-94B7DFC8D3F4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53" y="5109370"/>
            <a:ext cx="494462" cy="494462"/>
          </a:xfrm>
          <a:prstGeom prst="rect">
            <a:avLst/>
          </a:prstGeom>
        </p:spPr>
      </p:pic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5059C27A-C014-534E-9F9D-52C276E5AE88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437" y="6203891"/>
            <a:ext cx="494462" cy="494462"/>
          </a:xfrm>
          <a:prstGeom prst="rect">
            <a:avLst/>
          </a:prstGeom>
        </p:spPr>
      </p:pic>
      <p:pic>
        <p:nvPicPr>
          <p:cNvPr id="39" name="Picture 38" descr="Icon&#10;&#10;Description automatically generated">
            <a:extLst>
              <a:ext uri="{FF2B5EF4-FFF2-40B4-BE49-F238E27FC236}">
                <a16:creationId xmlns:a16="http://schemas.microsoft.com/office/drawing/2014/main" id="{F1DD148C-B9CD-D64C-BA79-5231692D2C90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607576">
            <a:off x="2628893" y="6179416"/>
            <a:ext cx="494462" cy="494462"/>
          </a:xfrm>
          <a:prstGeom prst="rect">
            <a:avLst/>
          </a:prstGeom>
        </p:spPr>
      </p:pic>
      <p:pic>
        <p:nvPicPr>
          <p:cNvPr id="40" name="Picture 39" descr="Icon&#10;&#10;Description automatically generated">
            <a:extLst>
              <a:ext uri="{FF2B5EF4-FFF2-40B4-BE49-F238E27FC236}">
                <a16:creationId xmlns:a16="http://schemas.microsoft.com/office/drawing/2014/main" id="{2812E437-C632-4C4B-8A9A-A94E75CEE4C5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55" y="5979890"/>
            <a:ext cx="494462" cy="494462"/>
          </a:xfrm>
          <a:prstGeom prst="rect">
            <a:avLst/>
          </a:prstGeom>
        </p:spPr>
      </p:pic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3496AB22-B52C-2C4F-9CBF-64DC4E5031B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233" y="3041441"/>
            <a:ext cx="1145261" cy="979281"/>
          </a:xfrm>
          <a:prstGeom prst="rect">
            <a:avLst/>
          </a:prstGeom>
        </p:spPr>
      </p:pic>
      <p:pic>
        <p:nvPicPr>
          <p:cNvPr id="26" name="Picture 25" descr="A picture containing silhouette, light&#10;&#10;Description automatically generated">
            <a:extLst>
              <a:ext uri="{FF2B5EF4-FFF2-40B4-BE49-F238E27FC236}">
                <a16:creationId xmlns:a16="http://schemas.microsoft.com/office/drawing/2014/main" id="{26684415-21DF-D748-B35B-2DCC4947F9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993" y="2194945"/>
            <a:ext cx="1803400" cy="2057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9483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8 -0.00139 C 0.04183 0.00763 0.08269 0.01782 0.1157 0.05115 C 0.14888 0.08425 0.18093 0.15995 0.19968 0.19814 C 0.21859 0.23518 0.22372 0.25625 0.22949 0.278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10" y="1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949 0.27801 C 0.2343 0.30995 0.23926 0.34189 0.24487 0.36504 C 0.25064 0.38796 0.25705 0.40162 0.26346 0.41574 " pathEditMode="relative" rAng="0" ptsTypes="AAA">
                                      <p:cBhvr>
                                        <p:cTn id="1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9" y="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346 0.41574 C 0.27708 0.44676 0.29103 0.47801 0.30273 0.49838 C 0.31442 0.51851 0.32388 0.52708 0.33382 0.53634 " pathEditMode="relative" rAng="0" ptsTypes="AAA">
                                      <p:cBhvr>
                                        <p:cTn id="1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10" y="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3382 0.53635 L 0.44231 0.6016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17" y="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071 0.59699 L 0.52276 0.67847 " pathEditMode="relative" ptsTypes="AA">
                                      <p:cBhvr>
                                        <p:cTn id="2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urved Connector 2">
            <a:extLst>
              <a:ext uri="{FF2B5EF4-FFF2-40B4-BE49-F238E27FC236}">
                <a16:creationId xmlns:a16="http://schemas.microsoft.com/office/drawing/2014/main" id="{1DD5FFE7-4A98-7F4C-B9B8-57312057F0F0}"/>
              </a:ext>
            </a:extLst>
          </p:cNvPr>
          <p:cNvCxnSpPr>
            <a:cxnSpLocks/>
          </p:cNvCxnSpPr>
          <p:nvPr/>
        </p:nvCxnSpPr>
        <p:spPr>
          <a:xfrm>
            <a:off x="299315" y="1080655"/>
            <a:ext cx="7653194" cy="5056909"/>
          </a:xfrm>
          <a:prstGeom prst="curvedConnector3">
            <a:avLst/>
          </a:prstGeom>
          <a:ln w="8890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6">
            <a:extLst>
              <a:ext uri="{FF2B5EF4-FFF2-40B4-BE49-F238E27FC236}">
                <a16:creationId xmlns:a16="http://schemas.microsoft.com/office/drawing/2014/main" id="{107A5D8C-E3EC-534B-9A66-4A405D63FC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845" y="4804591"/>
            <a:ext cx="2454817" cy="2066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picture containing silhouette, light&#10;&#10;Description automatically generated">
            <a:extLst>
              <a:ext uri="{FF2B5EF4-FFF2-40B4-BE49-F238E27FC236}">
                <a16:creationId xmlns:a16="http://schemas.microsoft.com/office/drawing/2014/main" id="{51451312-1495-254D-97A0-E8C88949F0E2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073" y="887822"/>
            <a:ext cx="1803400" cy="2057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0FA99F8-509E-9844-991D-87CBA5C7BBE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74040" y="3644517"/>
            <a:ext cx="1786147" cy="2066484"/>
          </a:xfrm>
          <a:prstGeom prst="rect">
            <a:avLst/>
          </a:prstGeom>
        </p:spPr>
      </p:pic>
      <p:pic>
        <p:nvPicPr>
          <p:cNvPr id="7" name="Picture 6" descr="A picture containing silhouette, light&#10;&#10;Description automatically generated">
            <a:extLst>
              <a:ext uri="{FF2B5EF4-FFF2-40B4-BE49-F238E27FC236}">
                <a16:creationId xmlns:a16="http://schemas.microsoft.com/office/drawing/2014/main" id="{43C00B2B-CA8D-6442-A054-FAC2C3BE8B0E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874" y="459008"/>
            <a:ext cx="1803400" cy="2057400"/>
          </a:xfrm>
          <a:prstGeom prst="rect">
            <a:avLst/>
          </a:prstGeom>
        </p:spPr>
      </p:pic>
      <p:pic>
        <p:nvPicPr>
          <p:cNvPr id="8" name="Picture 7" descr="A picture containing silhouette, light&#10;&#10;Description automatically generated">
            <a:extLst>
              <a:ext uri="{FF2B5EF4-FFF2-40B4-BE49-F238E27FC236}">
                <a16:creationId xmlns:a16="http://schemas.microsoft.com/office/drawing/2014/main" id="{4D11E58D-6B74-7A4C-92E1-CA03716245D3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193" y="1619558"/>
            <a:ext cx="1803400" cy="2057400"/>
          </a:xfrm>
          <a:prstGeom prst="rect">
            <a:avLst/>
          </a:prstGeom>
        </p:spPr>
      </p:pic>
      <p:pic>
        <p:nvPicPr>
          <p:cNvPr id="10" name="Picture 9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4681CA20-0226-8B41-97C9-1FFEEC7A057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28671">
            <a:off x="5184363" y="5151363"/>
            <a:ext cx="998374" cy="1138990"/>
          </a:xfrm>
          <a:prstGeom prst="rect">
            <a:avLst/>
          </a:prstGeom>
        </p:spPr>
      </p:pic>
      <p:pic>
        <p:nvPicPr>
          <p:cNvPr id="11" name="Picture 10" descr="A picture containing light&#10;&#10;Description automatically generated">
            <a:extLst>
              <a:ext uri="{FF2B5EF4-FFF2-40B4-BE49-F238E27FC236}">
                <a16:creationId xmlns:a16="http://schemas.microsoft.com/office/drawing/2014/main" id="{E73825B8-CA67-AE44-9C86-18D1F940833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492" y="5003569"/>
            <a:ext cx="1156739" cy="1319660"/>
          </a:xfrm>
          <a:prstGeom prst="rect">
            <a:avLst/>
          </a:prstGeom>
        </p:spPr>
      </p:pic>
      <p:pic>
        <p:nvPicPr>
          <p:cNvPr id="12" name="Picture 11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1F429672-8F3B-234D-8CCE-49380B51140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0864">
            <a:off x="4588409" y="4958803"/>
            <a:ext cx="1156739" cy="1319660"/>
          </a:xfrm>
          <a:prstGeom prst="rect">
            <a:avLst/>
          </a:prstGeom>
        </p:spPr>
      </p:pic>
      <p:pic>
        <p:nvPicPr>
          <p:cNvPr id="13" name="Picture 12" descr="A close up of a flower&#10;&#10;Description automatically generated with medium confidence">
            <a:extLst>
              <a:ext uri="{FF2B5EF4-FFF2-40B4-BE49-F238E27FC236}">
                <a16:creationId xmlns:a16="http://schemas.microsoft.com/office/drawing/2014/main" id="{288B6095-54A0-5741-A4AB-1D11A5DD859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0574" flipH="1">
            <a:off x="5293248" y="5219741"/>
            <a:ext cx="1163225" cy="1327059"/>
          </a:xfrm>
          <a:prstGeom prst="rect">
            <a:avLst/>
          </a:prstGeom>
        </p:spPr>
      </p:pic>
      <p:pic>
        <p:nvPicPr>
          <p:cNvPr id="15" name="Picture 14" descr="A picture containing silhouette, light&#10;&#10;Description automatically generated">
            <a:extLst>
              <a:ext uri="{FF2B5EF4-FFF2-40B4-BE49-F238E27FC236}">
                <a16:creationId xmlns:a16="http://schemas.microsoft.com/office/drawing/2014/main" id="{C458F417-79D2-704B-92EB-78B4725289FD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303" y="1260530"/>
            <a:ext cx="1803400" cy="2057400"/>
          </a:xfrm>
          <a:prstGeom prst="rect">
            <a:avLst/>
          </a:prstGeom>
        </p:spPr>
      </p:pic>
      <p:pic>
        <p:nvPicPr>
          <p:cNvPr id="16" name="Picture 15" descr="A picture containing silhouette, light&#10;&#10;Description automatically generated">
            <a:extLst>
              <a:ext uri="{FF2B5EF4-FFF2-40B4-BE49-F238E27FC236}">
                <a16:creationId xmlns:a16="http://schemas.microsoft.com/office/drawing/2014/main" id="{46535563-0346-A042-953C-E934291D31AB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326" y="1703156"/>
            <a:ext cx="1803400" cy="2057400"/>
          </a:xfrm>
          <a:prstGeom prst="rect">
            <a:avLst/>
          </a:prstGeom>
        </p:spPr>
      </p:pic>
      <p:pic>
        <p:nvPicPr>
          <p:cNvPr id="17" name="Picture 16" descr="A picture containing silhouette, light&#10;&#10;Description automatically generated">
            <a:extLst>
              <a:ext uri="{FF2B5EF4-FFF2-40B4-BE49-F238E27FC236}">
                <a16:creationId xmlns:a16="http://schemas.microsoft.com/office/drawing/2014/main" id="{2A99029B-6DFA-3B44-A98B-E640DD880DE2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681" y="2180347"/>
            <a:ext cx="1803400" cy="2057400"/>
          </a:xfrm>
          <a:prstGeom prst="rect">
            <a:avLst/>
          </a:prstGeom>
        </p:spPr>
      </p:pic>
      <p:pic>
        <p:nvPicPr>
          <p:cNvPr id="19" name="Picture 18" descr="A picture containing silhouette, light&#10;&#10;Description automatically generated">
            <a:extLst>
              <a:ext uri="{FF2B5EF4-FFF2-40B4-BE49-F238E27FC236}">
                <a16:creationId xmlns:a16="http://schemas.microsoft.com/office/drawing/2014/main" id="{04F5B22E-75DC-3E4C-8631-6E2061CB538E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703" y="2194945"/>
            <a:ext cx="1803400" cy="20574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387D235-E99E-AF45-957C-BD9148EB0C59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duotone>
              <a:schemeClr val="bg2">
                <a:shade val="45000"/>
                <a:satMod val="135000"/>
              </a:schemeClr>
              <a:prstClr val="white"/>
            </a:duotone>
          </a:blip>
          <a:srcRect b="30857"/>
          <a:stretch/>
        </p:blipFill>
        <p:spPr>
          <a:xfrm>
            <a:off x="-124495" y="4653597"/>
            <a:ext cx="5880100" cy="1975756"/>
          </a:xfrm>
          <a:prstGeom prst="rect">
            <a:avLst/>
          </a:prstGeom>
          <a:ln>
            <a:noFill/>
          </a:ln>
        </p:spPr>
      </p:pic>
      <p:pic>
        <p:nvPicPr>
          <p:cNvPr id="27" name="Picture 8">
            <a:extLst>
              <a:ext uri="{FF2B5EF4-FFF2-40B4-BE49-F238E27FC236}">
                <a16:creationId xmlns:a16="http://schemas.microsoft.com/office/drawing/2014/main" id="{C3579442-1C8C-2049-8EBB-26202D5C48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08" y="266990"/>
            <a:ext cx="1661785" cy="1794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90218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3.7|1.5|7.9|1.6|3.5|17.3|9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2|2|7.1|1.3|4.4|1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|25.9|4.3|4.1|5.9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7|1.6|18.1|27|10.4|7.1|11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2229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 Hodge</cp:lastModifiedBy>
  <cp:revision>220</cp:revision>
  <dcterms:created xsi:type="dcterms:W3CDTF">2020-12-14T12:06:57Z</dcterms:created>
  <dcterms:modified xsi:type="dcterms:W3CDTF">2021-07-08T08:58:25Z</dcterms:modified>
</cp:coreProperties>
</file>