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4" r:id="rId2"/>
    <p:sldId id="290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4224" userDrawn="1">
          <p15:clr>
            <a:srgbClr val="A4A3A4"/>
          </p15:clr>
        </p15:guide>
        <p15:guide id="4" orient="horz" pos="4133" userDrawn="1">
          <p15:clr>
            <a:srgbClr val="A4A3A4"/>
          </p15:clr>
        </p15:guide>
        <p15:guide id="5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90" d="100"/>
          <a:sy n="90" d="100"/>
        </p:scale>
        <p:origin x="486" y="114"/>
      </p:cViewPr>
      <p:guideLst>
        <p:guide orient="horz" pos="4224"/>
        <p:guide orient="horz" pos="4133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20.emf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37DE35F-0513-974E-966F-AF0FEAF476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931" y="3966080"/>
            <a:ext cx="2063124" cy="2018273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3FC2DC5-AAB0-0C45-A4F7-6DB15BE63E2B}"/>
              </a:ext>
            </a:extLst>
          </p:cNvPr>
          <p:cNvGraphicFramePr>
            <a:graphicFrameLocks noGrp="1"/>
          </p:cNvGraphicFramePr>
          <p:nvPr/>
        </p:nvGraphicFramePr>
        <p:xfrm>
          <a:off x="502001" y="4201005"/>
          <a:ext cx="432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750120952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5922386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40538541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37268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51AB10E-A138-C346-89E7-900455EECE9D}"/>
              </a:ext>
            </a:extLst>
          </p:cNvPr>
          <p:cNvGraphicFramePr>
            <a:graphicFrameLocks noGrp="1"/>
          </p:cNvGraphicFramePr>
          <p:nvPr/>
        </p:nvGraphicFramePr>
        <p:xfrm>
          <a:off x="5084001" y="4201005"/>
          <a:ext cx="432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750120952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5922386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40538541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372688"/>
                  </a:ext>
                </a:extLst>
              </a:tr>
            </a:tbl>
          </a:graphicData>
        </a:graphic>
      </p:graphicFrame>
      <p:pic>
        <p:nvPicPr>
          <p:cNvPr id="33" name="Picture 3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904F86D0-368D-CD4D-80EA-98CB5E54B7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3" y="5328073"/>
            <a:ext cx="1673741" cy="1558311"/>
          </a:xfrm>
          <a:prstGeom prst="rect">
            <a:avLst/>
          </a:prstGeom>
        </p:spPr>
      </p:pic>
      <p:pic>
        <p:nvPicPr>
          <p:cNvPr id="35" name="Picture 34" descr="A picture containing shape&#10;&#10;Description automatically generated">
            <a:extLst>
              <a:ext uri="{FF2B5EF4-FFF2-40B4-BE49-F238E27FC236}">
                <a16:creationId xmlns:a16="http://schemas.microsoft.com/office/drawing/2014/main" id="{BF7BE057-8F1E-9040-AFB5-1444CD270F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040" y="5631635"/>
            <a:ext cx="1577945" cy="1100515"/>
          </a:xfrm>
          <a:prstGeom prst="rect">
            <a:avLst/>
          </a:prstGeom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F301F20B-DB47-644D-8EDC-8CEA97AF6425}"/>
              </a:ext>
            </a:extLst>
          </p:cNvPr>
          <p:cNvCxnSpPr>
            <a:cxnSpLocks/>
          </p:cNvCxnSpPr>
          <p:nvPr/>
        </p:nvCxnSpPr>
        <p:spPr>
          <a:xfrm>
            <a:off x="3372686" y="419163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7F76C4A-26C7-3D4C-B71B-B34238E8247A}"/>
              </a:ext>
            </a:extLst>
          </p:cNvPr>
          <p:cNvCxnSpPr>
            <a:cxnSpLocks/>
          </p:cNvCxnSpPr>
          <p:nvPr/>
        </p:nvCxnSpPr>
        <p:spPr>
          <a:xfrm flipH="1">
            <a:off x="3372684" y="422446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79A5AD68-3EE5-AA44-9F54-D7CCD61A8E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168" y="3962205"/>
            <a:ext cx="2051911" cy="20182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940AF6-310B-1E42-80DD-2B2D1234AF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45" y="3962205"/>
            <a:ext cx="2051911" cy="2018273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FB91D3-894E-5F44-9DC3-4401003F7E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492" y="3911868"/>
            <a:ext cx="2051911" cy="2018273"/>
          </a:xfrm>
          <a:prstGeom prst="rect">
            <a:avLst/>
          </a:prstGeom>
        </p:spPr>
      </p:pic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78B086A3-9974-AB47-BA0B-301B8EAB8D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21" y="3775247"/>
            <a:ext cx="2063124" cy="2040576"/>
          </a:xfrm>
          <a:prstGeom prst="rect">
            <a:avLst/>
          </a:prstGeom>
        </p:spPr>
      </p:pic>
      <p:pic>
        <p:nvPicPr>
          <p:cNvPr id="27" name="Picture 26" descr="A picture containing text, sign, outdoor, dark&#10;&#10;Description automatically generated">
            <a:extLst>
              <a:ext uri="{FF2B5EF4-FFF2-40B4-BE49-F238E27FC236}">
                <a16:creationId xmlns:a16="http://schemas.microsoft.com/office/drawing/2014/main" id="{9840F3D4-6CC8-0141-B0FE-C30A579C35C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451" y="3981321"/>
            <a:ext cx="2063124" cy="202930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B199B62-63CD-BE46-886A-B6C2C80C67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308" y="689660"/>
            <a:ext cx="2328874" cy="2286198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0FF0C302-E7D5-A44A-A7A4-E639E4F3D9E4}"/>
              </a:ext>
            </a:extLst>
          </p:cNvPr>
          <p:cNvCxnSpPr>
            <a:cxnSpLocks/>
          </p:cNvCxnSpPr>
          <p:nvPr/>
        </p:nvCxnSpPr>
        <p:spPr>
          <a:xfrm>
            <a:off x="5088343" y="419163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E5B5820B-B03D-D547-B8D2-266D87648F96}"/>
              </a:ext>
            </a:extLst>
          </p:cNvPr>
          <p:cNvCxnSpPr>
            <a:cxnSpLocks/>
          </p:cNvCxnSpPr>
          <p:nvPr/>
        </p:nvCxnSpPr>
        <p:spPr>
          <a:xfrm flipH="1">
            <a:off x="5088341" y="422446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>
            <a:extLst>
              <a:ext uri="{FF2B5EF4-FFF2-40B4-BE49-F238E27FC236}">
                <a16:creationId xmlns:a16="http://schemas.microsoft.com/office/drawing/2014/main" id="{67BC594E-DD6B-774A-B700-A72C72C75B4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308" y="738504"/>
            <a:ext cx="2328874" cy="228619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0CA96ED-4EC9-F549-A74A-744385A72E0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71" y="738504"/>
            <a:ext cx="2328874" cy="2286198"/>
          </a:xfrm>
          <a:prstGeom prst="rect">
            <a:avLst/>
          </a:prstGeom>
        </p:spPr>
      </p:pic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50D980E-AAB0-3F49-A4D6-7A0A0AE8AA84}"/>
              </a:ext>
            </a:extLst>
          </p:cNvPr>
          <p:cNvCxnSpPr>
            <a:cxnSpLocks/>
          </p:cNvCxnSpPr>
          <p:nvPr/>
        </p:nvCxnSpPr>
        <p:spPr>
          <a:xfrm>
            <a:off x="1954995" y="420100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355B6E4-A2B0-D14B-A211-000C239885FC}"/>
              </a:ext>
            </a:extLst>
          </p:cNvPr>
          <p:cNvCxnSpPr>
            <a:cxnSpLocks/>
          </p:cNvCxnSpPr>
          <p:nvPr/>
        </p:nvCxnSpPr>
        <p:spPr>
          <a:xfrm flipH="1">
            <a:off x="1954993" y="423383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56">
            <a:extLst>
              <a:ext uri="{FF2B5EF4-FFF2-40B4-BE49-F238E27FC236}">
                <a16:creationId xmlns:a16="http://schemas.microsoft.com/office/drawing/2014/main" id="{ECFAE136-D26E-464F-B372-3D92275411D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3517" y="742480"/>
            <a:ext cx="2328874" cy="2278246"/>
          </a:xfrm>
          <a:prstGeom prst="rect">
            <a:avLst/>
          </a:prstGeom>
        </p:spPr>
      </p:pic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67BA4C9-4694-8A41-9951-BDCA82B7BC03}"/>
              </a:ext>
            </a:extLst>
          </p:cNvPr>
          <p:cNvCxnSpPr>
            <a:cxnSpLocks/>
          </p:cNvCxnSpPr>
          <p:nvPr/>
        </p:nvCxnSpPr>
        <p:spPr>
          <a:xfrm>
            <a:off x="511627" y="4200596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039CC3A-E729-9D4D-9431-736CBEEBEE72}"/>
              </a:ext>
            </a:extLst>
          </p:cNvPr>
          <p:cNvCxnSpPr>
            <a:cxnSpLocks/>
          </p:cNvCxnSpPr>
          <p:nvPr/>
        </p:nvCxnSpPr>
        <p:spPr>
          <a:xfrm flipH="1">
            <a:off x="511625" y="4233430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6865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97D2D5AB-1C32-5D45-BDED-1BBA50AA05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595" y="5234152"/>
            <a:ext cx="1174276" cy="1093292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86A5590-01B1-A140-9F19-A32EBF22DE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086" y="5234152"/>
            <a:ext cx="1174276" cy="1093292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A89429F7-A88D-154B-9A6F-7DD51D7B49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993" y="4398315"/>
            <a:ext cx="1174276" cy="1093292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8047ACF-8CB9-544D-8393-F2ABB59DCA47}"/>
              </a:ext>
            </a:extLst>
          </p:cNvPr>
          <p:cNvSpPr/>
          <p:nvPr/>
        </p:nvSpPr>
        <p:spPr>
          <a:xfrm>
            <a:off x="1076344" y="2761073"/>
            <a:ext cx="1913207" cy="1153551"/>
          </a:xfrm>
          <a:prstGeom prst="roundRect">
            <a:avLst/>
          </a:prstGeom>
          <a:solidFill>
            <a:schemeClr val="tx1"/>
          </a:solidFill>
          <a:ln w="38100">
            <a:solidFill>
              <a:srgbClr val="AB7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0299708-B20F-B04F-8969-6DCC3C0D9B55}"/>
              </a:ext>
            </a:extLst>
          </p:cNvPr>
          <p:cNvSpPr/>
          <p:nvPr/>
        </p:nvSpPr>
        <p:spPr>
          <a:xfrm>
            <a:off x="6916449" y="2771624"/>
            <a:ext cx="1913207" cy="1153551"/>
          </a:xfrm>
          <a:prstGeom prst="roundRect">
            <a:avLst/>
          </a:prstGeom>
          <a:solidFill>
            <a:schemeClr val="tx1"/>
          </a:solidFill>
          <a:ln w="38100">
            <a:solidFill>
              <a:srgbClr val="AB79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tx1"/>
              </a:solidFill>
              <a:latin typeface="KG Red Hands" panose="02000505000000020004" pitchFamily="2" charset="0"/>
              <a:cs typeface="Cavolini" panose="03000502040302020204" pitchFamily="66" charset="0"/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2D617790-54E3-7142-AC63-B492D16FEE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635" y="4398315"/>
            <a:ext cx="1174276" cy="10932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E28FF2-7F3A-A548-B18F-E2304A8052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6449" y="2771624"/>
            <a:ext cx="939800" cy="1295400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603EE33C-40B9-424C-9F40-5E65B281976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991" y="4412622"/>
            <a:ext cx="1174276" cy="1093292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B778E9DF-20BD-E644-B9A5-B29298F4A0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314" y="5234151"/>
            <a:ext cx="1174276" cy="109329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4EB95C2-8F4E-4F4A-AF74-04E8D4C75B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344" y="2809185"/>
            <a:ext cx="939800" cy="1295400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FEF1E0C8-85F4-5942-AF26-B0B791E5307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635" y="4398315"/>
            <a:ext cx="1174276" cy="1093292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AC590D38-B4BB-7948-9DC8-4AB1247FB06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595" y="5234151"/>
            <a:ext cx="1174276" cy="1093292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A7BA8CB2-5F8A-F244-A659-0F7E4EED0A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991" y="4426929"/>
            <a:ext cx="1174276" cy="1093292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A2C7F5EA-7903-A741-981F-7050A9933D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580" y="4390338"/>
            <a:ext cx="1174276" cy="1093292"/>
          </a:xfrm>
          <a:prstGeom prst="rect">
            <a:avLst/>
          </a:prstGeom>
        </p:spPr>
      </p:pic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85650E44-B130-734C-A830-436337FDEB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170" y="5227462"/>
            <a:ext cx="1174276" cy="109329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5001DC1-CA23-694D-9501-B52844D999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244" y="2821300"/>
            <a:ext cx="939800" cy="1295400"/>
          </a:xfrm>
          <a:prstGeom prst="rect">
            <a:avLst/>
          </a:prstGeom>
        </p:spPr>
      </p:pic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D1273C31-6755-3D42-831C-68BE007C13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493" y="5227462"/>
            <a:ext cx="1174276" cy="109329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EF9BD14-8D0B-D140-87A2-37E36876CA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349" y="2781300"/>
            <a:ext cx="939800" cy="12954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1A1177D-5086-6D4D-9A27-9628A5F0D6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89436" y="4412432"/>
            <a:ext cx="1174276" cy="1093291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B58BA01C-6006-6348-92AE-1C159BF0E79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955" y="4433618"/>
            <a:ext cx="1174276" cy="1093292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FD126BD5-BF47-2B44-9C27-C8E9D7AE89A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752" y="5240883"/>
            <a:ext cx="1174276" cy="109329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4A34903-A1BF-CA48-B831-E9867925C3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9546" y="2816470"/>
            <a:ext cx="939800" cy="1295400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2BAE1AFF-78D1-4142-95CB-5A8C2471BC4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516" y="5220772"/>
            <a:ext cx="1174276" cy="1093292"/>
          </a:xfrm>
          <a:prstGeom prst="rect">
            <a:avLst/>
          </a:prstGeom>
        </p:spPr>
      </p:pic>
      <p:pic>
        <p:nvPicPr>
          <p:cNvPr id="23" name="Picture 22" descr="Shape, circle&#10;&#10;Description automatically generated">
            <a:extLst>
              <a:ext uri="{FF2B5EF4-FFF2-40B4-BE49-F238E27FC236}">
                <a16:creationId xmlns:a16="http://schemas.microsoft.com/office/drawing/2014/main" id="{BB0409F5-53F8-614F-A931-D0E5598BDA9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7" y="5234527"/>
            <a:ext cx="2124268" cy="1481541"/>
          </a:xfrm>
          <a:prstGeom prst="rect">
            <a:avLst/>
          </a:prstGeom>
        </p:spPr>
      </p:pic>
      <p:pic>
        <p:nvPicPr>
          <p:cNvPr id="25" name="Picture 2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6DA4CD7F-2598-0B40-B0A4-E6B86C5809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490" y="4992649"/>
            <a:ext cx="1704171" cy="19441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8.7|25.6|0.9|3.3|1.6|46.3|0.9|1.3|1.4|39|0.9|1.3|1.9|44.5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28.7|25.4|1.4|10.3|9.2|2.8|5.2|10.9|11|4.1|9.1|16.7|1.6|7.7|13.9|3.4|10.9|1.2|8.4|7.3|16|8.1|3.7|9.3|18.4|7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1626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Cavolini</vt:lpstr>
      <vt:lpstr>KG Red Hands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151</cp:revision>
  <dcterms:created xsi:type="dcterms:W3CDTF">2020-12-14T12:06:57Z</dcterms:created>
  <dcterms:modified xsi:type="dcterms:W3CDTF">2021-05-27T12:24:24Z</dcterms:modified>
</cp:coreProperties>
</file>