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5" r:id="rId4"/>
    <p:sldId id="264" r:id="rId5"/>
    <p:sldId id="263" r:id="rId6"/>
    <p:sldId id="262" r:id="rId7"/>
    <p:sldId id="261" r:id="rId8"/>
    <p:sldId id="267" r:id="rId9"/>
    <p:sldId id="266" r:id="rId10"/>
    <p:sldId id="268" r:id="rId11"/>
    <p:sldId id="269" r:id="rId12"/>
    <p:sldId id="270" r:id="rId13"/>
    <p:sldId id="272" r:id="rId14"/>
    <p:sldId id="271" r:id="rId15"/>
    <p:sldId id="27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600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027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916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044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676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406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326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22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088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853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9748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509147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1950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1194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620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4134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691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44C3544-7223-49BD-B97C-52336A760C1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90EFF-FC95-45B0-ABED-996A35B95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4103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iger peering through dense forest">
            <a:extLst>
              <a:ext uri="{FF2B5EF4-FFF2-40B4-BE49-F238E27FC236}">
                <a16:creationId xmlns:a16="http://schemas.microsoft.com/office/drawing/2014/main" id="{A2E00E28-CDF6-46B3-A228-96A1866882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183F2D-F68F-47CB-B82E-4CB9C4F3FD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>
            <a:normAutofit/>
          </a:bodyPr>
          <a:lstStyle/>
          <a:p>
            <a:r>
              <a:rPr lang="en-US" dirty="0"/>
              <a:t>Rumble in the Jungle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4C5F0F-F274-402F-88DF-BF66D2CF82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>
            <a:normAutofit/>
          </a:bodyPr>
          <a:lstStyle/>
          <a:p>
            <a:r>
              <a:rPr lang="en-US" dirty="0"/>
              <a:t>Class story time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9105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1C53B4CA-A403-4E84-B2F8-B29182A648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51" r="31584"/>
          <a:stretch/>
        </p:blipFill>
        <p:spPr>
          <a:xfrm rot="5400000">
            <a:off x="1432560" y="685800"/>
            <a:ext cx="69088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568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3248BE17-C1E1-4FB1-9B6B-EE5CE6D10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936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p&#10;&#10;Description automatically generated with low confidence">
            <a:extLst>
              <a:ext uri="{FF2B5EF4-FFF2-40B4-BE49-F238E27FC236}">
                <a16:creationId xmlns:a16="http://schemas.microsoft.com/office/drawing/2014/main" id="{F8868D6D-71B3-42EF-9951-5CA2A4028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869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F598C215-BA25-419A-AA96-3A8E1BF1B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07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0AF25142-F204-42CF-A8DD-D5B9024F2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680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alendar&#10;&#10;Description automatically generated">
            <a:extLst>
              <a:ext uri="{FF2B5EF4-FFF2-40B4-BE49-F238E27FC236}">
                <a16:creationId xmlns:a16="http://schemas.microsoft.com/office/drawing/2014/main" id="{D1AC57AB-DC89-409F-9546-3A9BD0DE2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239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A96CB7C0-40C1-4448-9091-FED7E2739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337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36830E04-4012-47AA-B882-5A9E6811E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111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EB7D8E9D-9021-4670-8C5C-9F1FD2A12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755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F9E2DF31-E65C-4125-82FB-6835D25D5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506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map&#10;&#10;Description automatically generated">
            <a:extLst>
              <a:ext uri="{FF2B5EF4-FFF2-40B4-BE49-F238E27FC236}">
                <a16:creationId xmlns:a16="http://schemas.microsoft.com/office/drawing/2014/main" id="{E46132E5-0E0D-4B2A-A323-3D5DAE413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342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BEAD73B-BB3D-434E-93F2-9F0FEE391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9112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1E14CC0B-7586-45D6-AAC5-0112DA8B5A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3757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98B882FA-4ED6-4B4E-8577-2B66473C7D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6" r="26251" b="1018"/>
          <a:stretch/>
        </p:blipFill>
        <p:spPr>
          <a:xfrm rot="5400000">
            <a:off x="2077096" y="1177592"/>
            <a:ext cx="6394427" cy="4183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4284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</TotalTime>
  <Words>7</Words>
  <Application>Microsoft Office PowerPoint</Application>
  <PresentationFormat>Widescreen</PresentationFormat>
  <Paragraphs>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Ion</vt:lpstr>
      <vt:lpstr>Rumble in the Jungle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Rumble in the Jungle</dc:title>
  <dc:creator>Caroline Hodge</dc:creator>
  <cp:lastModifiedBy>Caroline Hodge</cp:lastModifiedBy>
  <cp:revision>1</cp:revision>
  <dcterms:created xsi:type="dcterms:W3CDTF">2021-02-24T14:21:53Z</dcterms:created>
  <dcterms:modified xsi:type="dcterms:W3CDTF">2021-02-24T14:30:01Z</dcterms:modified>
</cp:coreProperties>
</file>