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68" r:id="rId2"/>
    <p:sldId id="281" r:id="rId3"/>
    <p:sldId id="280" r:id="rId4"/>
    <p:sldId id="282" r:id="rId5"/>
    <p:sldId id="283" r:id="rId6"/>
    <p:sldId id="284" r:id="rId7"/>
    <p:sldId id="285" r:id="rId8"/>
    <p:sldId id="286" r:id="rId9"/>
    <p:sldId id="287" r:id="rId10"/>
    <p:sldId id="288" r:id="rId11"/>
    <p:sldId id="289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BBABF"/>
    <a:srgbClr val="653C8E"/>
    <a:srgbClr val="700025"/>
    <a:srgbClr val="9B0067"/>
    <a:srgbClr val="9D0034"/>
    <a:srgbClr val="3E47BE"/>
    <a:srgbClr val="055E39"/>
    <a:srgbClr val="7A8519"/>
    <a:srgbClr val="8AC64C"/>
    <a:srgbClr val="E063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1364" y="5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literacy/literacy-phonics/letters-and-sounds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literacy/literacy-phonics/letters-and-sound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8275320" y="6085809"/>
            <a:ext cx="868680" cy="6409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F12BCF38-A5E3-4006-97A3-824C0E7BD10A}"/>
              </a:ext>
            </a:extLst>
          </p:cNvPr>
          <p:cNvSpPr/>
          <p:nvPr userDrawn="1"/>
        </p:nvSpPr>
        <p:spPr>
          <a:xfrm>
            <a:off x="7703442" y="131276"/>
            <a:ext cx="1132739" cy="7831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AF2D9194-2221-407C-9E91-3421D3871A43}"/>
              </a:ext>
            </a:extLst>
          </p:cNvPr>
          <p:cNvSpPr/>
          <p:nvPr userDrawn="1"/>
        </p:nvSpPr>
        <p:spPr>
          <a:xfrm>
            <a:off x="5323890" y="3064597"/>
            <a:ext cx="1104070" cy="7559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990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/>
              <a:t>m</a:t>
            </a:r>
            <a:r>
              <a:rPr lang="en-GB" sz="23900" b="1" dirty="0">
                <a:solidFill>
                  <a:srgbClr val="653C8E"/>
                </a:solidFill>
              </a:rPr>
              <a:t>oo</a:t>
            </a:r>
            <a:r>
              <a:rPr lang="en-GB" sz="23900" b="1" dirty="0"/>
              <a:t>n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7BBA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949" t="-55703" r="-14223" b="-38872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2312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 err="1"/>
              <a:t>th</a:t>
            </a:r>
            <a:r>
              <a:rPr lang="en-GB" sz="23900" b="1" dirty="0" err="1">
                <a:solidFill>
                  <a:srgbClr val="653C8E"/>
                </a:solidFill>
              </a:rPr>
              <a:t>oo</a:t>
            </a:r>
            <a:r>
              <a:rPr lang="en-GB" sz="23900" b="1" dirty="0" err="1"/>
              <a:t>n</a:t>
            </a:r>
            <a:endParaRPr lang="en-GB" sz="23900" b="1" dirty="0">
              <a:solidFill>
                <a:srgbClr val="653C8E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36142" y="623032"/>
            <a:ext cx="1431085" cy="1524146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7BBA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28110439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/>
              <a:t>t</a:t>
            </a:r>
            <a:r>
              <a:rPr lang="en-GB" sz="23900" b="1" dirty="0">
                <a:solidFill>
                  <a:srgbClr val="653C8E"/>
                </a:solidFill>
              </a:rPr>
              <a:t>oo</a:t>
            </a:r>
            <a:r>
              <a:rPr lang="en-GB" sz="23900" b="1" dirty="0"/>
              <a:t>th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7BBA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602" t="-49117" r="-15910" b="-29966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1542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/>
              <a:t>c</a:t>
            </a:r>
            <a:r>
              <a:rPr lang="en-GB" sz="23900" b="1" dirty="0">
                <a:solidFill>
                  <a:srgbClr val="653C8E"/>
                </a:solidFill>
              </a:rPr>
              <a:t>oo</a:t>
            </a:r>
            <a:r>
              <a:rPr lang="en-GB" sz="23900" b="1" dirty="0"/>
              <a:t>l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7BBA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561" t="-30123" r="-11787" b="-15698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6575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 err="1"/>
              <a:t>r</a:t>
            </a:r>
            <a:r>
              <a:rPr lang="en-GB" sz="23900" b="1" dirty="0" err="1">
                <a:solidFill>
                  <a:srgbClr val="653C8E"/>
                </a:solidFill>
              </a:rPr>
              <a:t>oo</a:t>
            </a:r>
            <a:r>
              <a:rPr lang="en-GB" sz="23900" b="1" dirty="0" err="1"/>
              <a:t>p</a:t>
            </a:r>
            <a:endParaRPr lang="en-GB" sz="23900" b="1" dirty="0">
              <a:solidFill>
                <a:srgbClr val="653C8E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36142" y="702124"/>
            <a:ext cx="1431085" cy="1365961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7BBA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16616791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/>
              <a:t>h</a:t>
            </a:r>
            <a:r>
              <a:rPr lang="en-GB" sz="23900" b="1" dirty="0">
                <a:solidFill>
                  <a:srgbClr val="653C8E"/>
                </a:solidFill>
              </a:rPr>
              <a:t>oo</a:t>
            </a:r>
            <a:r>
              <a:rPr lang="en-GB" sz="23900" b="1" dirty="0"/>
              <a:t>p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7BBA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205" t="-58262" r="-10406" b="-27150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3809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/>
              <a:t>p</a:t>
            </a:r>
            <a:r>
              <a:rPr lang="en-GB" sz="23900" b="1" dirty="0">
                <a:solidFill>
                  <a:srgbClr val="653C8E"/>
                </a:solidFill>
              </a:rPr>
              <a:t>oo</a:t>
            </a:r>
            <a:r>
              <a:rPr lang="en-GB" sz="23900" b="1" dirty="0"/>
              <a:t>l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7BBA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862" t="-7968" r="-8932" b="-5920"/>
          <a:stretch/>
        </p:blipFill>
        <p:spPr>
          <a:xfrm rot="5400000">
            <a:off x="6663679" y="665031"/>
            <a:ext cx="2336987" cy="1587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65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306662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sh</a:t>
            </a:r>
            <a:r>
              <a:rPr lang="en-GB" sz="19900" b="1" dirty="0" err="1">
                <a:solidFill>
                  <a:srgbClr val="653C8E"/>
                </a:solidFill>
              </a:rPr>
              <a:t>oo</a:t>
            </a:r>
            <a:r>
              <a:rPr lang="en-GB" sz="19900" b="1" dirty="0" err="1"/>
              <a:t>m</a:t>
            </a:r>
            <a:endParaRPr lang="en-GB" sz="19900" b="1" dirty="0">
              <a:solidFill>
                <a:srgbClr val="653C8E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69791" y="599063"/>
            <a:ext cx="963786" cy="1572084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7BBA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15755198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/>
              <a:t>z</a:t>
            </a:r>
            <a:r>
              <a:rPr lang="en-GB" sz="23900" b="1" dirty="0">
                <a:solidFill>
                  <a:srgbClr val="653C8E"/>
                </a:solidFill>
              </a:rPr>
              <a:t>oo</a:t>
            </a:r>
            <a:r>
              <a:rPr lang="en-GB" sz="23900" b="1" dirty="0"/>
              <a:t>m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7BBA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767" t="-98579" r="-7918" b="-49769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1981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306662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qu</a:t>
            </a:r>
            <a:r>
              <a:rPr lang="en-GB" sz="19900" b="1" dirty="0" err="1">
                <a:solidFill>
                  <a:srgbClr val="653C8E"/>
                </a:solidFill>
              </a:rPr>
              <a:t>oo</a:t>
            </a:r>
            <a:r>
              <a:rPr lang="en-GB" sz="19900" b="1" dirty="0" err="1"/>
              <a:t>th</a:t>
            </a:r>
            <a:endParaRPr lang="en-GB" sz="19900" b="1" dirty="0">
              <a:solidFill>
                <a:srgbClr val="653C8E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36142" y="706214"/>
            <a:ext cx="1431085" cy="1357781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7BBA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30801690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335</TotalTime>
  <Words>100</Words>
  <Application>Microsoft Office PowerPoint</Application>
  <PresentationFormat>On-screen Show (4:3)</PresentationFormat>
  <Paragraphs>60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Bennett, Riley (Student)</dc:creator>
  <cp:lastModifiedBy>Caroline Hodge</cp:lastModifiedBy>
  <cp:revision>31</cp:revision>
  <dcterms:created xsi:type="dcterms:W3CDTF">2021-03-18T13:10:42Z</dcterms:created>
  <dcterms:modified xsi:type="dcterms:W3CDTF">2022-01-21T16:10:50Z</dcterms:modified>
</cp:coreProperties>
</file>