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5" r:id="rId2"/>
    <p:sldId id="297" r:id="rId3"/>
    <p:sldId id="296" r:id="rId4"/>
    <p:sldId id="298" r:id="rId5"/>
    <p:sldId id="299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37" userDrawn="1">
          <p15:clr>
            <a:srgbClr val="A4A3A4"/>
          </p15:clr>
        </p15:guide>
        <p15:guide id="3" orient="horz" pos="2750" userDrawn="1">
          <p15:clr>
            <a:srgbClr val="A4A3A4"/>
          </p15:clr>
        </p15:guide>
        <p15:guide id="4" orient="horz" pos="33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864"/>
    <a:srgbClr val="1F3864"/>
    <a:srgbClr val="AB7942"/>
    <a:srgbClr val="FFD579"/>
    <a:srgbClr val="76D6FF"/>
    <a:srgbClr val="7A81FF"/>
    <a:srgbClr val="FF2913"/>
    <a:srgbClr val="FF8AD8"/>
    <a:srgbClr val="D883FF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714" y="102"/>
      </p:cViewPr>
      <p:guideLst>
        <p:guide pos="5637"/>
        <p:guide orient="horz" pos="2750"/>
        <p:guide orient="horz" pos="33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638913C8-F6FC-C64D-809A-7FB3786ABA83}"/>
              </a:ext>
            </a:extLst>
          </p:cNvPr>
          <p:cNvSpPr/>
          <p:nvPr/>
        </p:nvSpPr>
        <p:spPr>
          <a:xfrm>
            <a:off x="2299856" y="2355273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0FE717B-23FC-8E49-A5DC-4FC06F909392}"/>
              </a:ext>
            </a:extLst>
          </p:cNvPr>
          <p:cNvSpPr/>
          <p:nvPr/>
        </p:nvSpPr>
        <p:spPr>
          <a:xfrm>
            <a:off x="4308765" y="2355273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674B558-0F10-2F4C-8136-C977A86DA994}"/>
              </a:ext>
            </a:extLst>
          </p:cNvPr>
          <p:cNvSpPr/>
          <p:nvPr/>
        </p:nvSpPr>
        <p:spPr>
          <a:xfrm>
            <a:off x="6317674" y="2355273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F18A9FD-43C7-054A-AA3D-1F8C8A4B7259}"/>
              </a:ext>
            </a:extLst>
          </p:cNvPr>
          <p:cNvSpPr/>
          <p:nvPr/>
        </p:nvSpPr>
        <p:spPr>
          <a:xfrm>
            <a:off x="3338947" y="3904959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3BD3B60-B9A2-844C-94C5-27A71C676899}"/>
              </a:ext>
            </a:extLst>
          </p:cNvPr>
          <p:cNvSpPr/>
          <p:nvPr/>
        </p:nvSpPr>
        <p:spPr>
          <a:xfrm>
            <a:off x="5347856" y="3904959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D32BB574-74D8-3F41-B7B4-E1E2A8F5B4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6" y="4907947"/>
            <a:ext cx="2209800" cy="2057400"/>
          </a:xfrm>
          <a:prstGeom prst="rect">
            <a:avLst/>
          </a:prstGeom>
        </p:spPr>
      </p:pic>
      <p:pic>
        <p:nvPicPr>
          <p:cNvPr id="10" name="Picture 9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F2D60935-0AF5-8542-84DC-9DAE7A1FAC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755" y="5015296"/>
            <a:ext cx="1615209" cy="1842703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B93245F3-CB4E-1445-A07B-242D1B3A44F5}"/>
              </a:ext>
            </a:extLst>
          </p:cNvPr>
          <p:cNvGrpSpPr/>
          <p:nvPr/>
        </p:nvGrpSpPr>
        <p:grpSpPr>
          <a:xfrm>
            <a:off x="2299856" y="5015296"/>
            <a:ext cx="2008909" cy="1212296"/>
            <a:chOff x="2299856" y="5015296"/>
            <a:chExt cx="2008909" cy="1212296"/>
          </a:xfrm>
        </p:grpSpPr>
        <p:sp>
          <p:nvSpPr>
            <p:cNvPr id="11" name="Oval Callout 10">
              <a:extLst>
                <a:ext uri="{FF2B5EF4-FFF2-40B4-BE49-F238E27FC236}">
                  <a16:creationId xmlns:a16="http://schemas.microsoft.com/office/drawing/2014/main" id="{0B591554-4785-C54E-AC33-264471E01D53}"/>
                </a:ext>
              </a:extLst>
            </p:cNvPr>
            <p:cNvSpPr/>
            <p:nvPr/>
          </p:nvSpPr>
          <p:spPr>
            <a:xfrm>
              <a:off x="2299856" y="5015296"/>
              <a:ext cx="2008909" cy="1212296"/>
            </a:xfrm>
            <a:prstGeom prst="wedgeEllipseCallout">
              <a:avLst>
                <a:gd name="adj1" fmla="val -78902"/>
                <a:gd name="adj2" fmla="val 4565"/>
              </a:avLst>
            </a:prstGeom>
            <a:noFill/>
            <a:ln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1567EDDF-D459-E64E-A20A-5ED08380711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459760" y="5151966"/>
              <a:ext cx="1689100" cy="9652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29476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7" presetID="1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1" presetID="1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638913C8-F6FC-C64D-809A-7FB3786ABA83}"/>
              </a:ext>
            </a:extLst>
          </p:cNvPr>
          <p:cNvSpPr/>
          <p:nvPr/>
        </p:nvSpPr>
        <p:spPr>
          <a:xfrm>
            <a:off x="2299856" y="2355273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0FE717B-23FC-8E49-A5DC-4FC06F909392}"/>
              </a:ext>
            </a:extLst>
          </p:cNvPr>
          <p:cNvSpPr/>
          <p:nvPr/>
        </p:nvSpPr>
        <p:spPr>
          <a:xfrm>
            <a:off x="4308765" y="2355273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674B558-0F10-2F4C-8136-C977A86DA994}"/>
              </a:ext>
            </a:extLst>
          </p:cNvPr>
          <p:cNvSpPr/>
          <p:nvPr/>
        </p:nvSpPr>
        <p:spPr>
          <a:xfrm>
            <a:off x="6317674" y="2355273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F18A9FD-43C7-054A-AA3D-1F8C8A4B7259}"/>
              </a:ext>
            </a:extLst>
          </p:cNvPr>
          <p:cNvSpPr/>
          <p:nvPr/>
        </p:nvSpPr>
        <p:spPr>
          <a:xfrm>
            <a:off x="3338947" y="3904959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3BD3B60-B9A2-844C-94C5-27A71C676899}"/>
              </a:ext>
            </a:extLst>
          </p:cNvPr>
          <p:cNvSpPr/>
          <p:nvPr/>
        </p:nvSpPr>
        <p:spPr>
          <a:xfrm>
            <a:off x="5347856" y="3904959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D32BB574-74D8-3F41-B7B4-E1E2A8F5B4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6" y="4907947"/>
            <a:ext cx="2209800" cy="2057400"/>
          </a:xfrm>
          <a:prstGeom prst="rect">
            <a:avLst/>
          </a:prstGeom>
        </p:spPr>
      </p:pic>
      <p:pic>
        <p:nvPicPr>
          <p:cNvPr id="10" name="Picture 9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F2D60935-0AF5-8542-84DC-9DAE7A1FAC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755" y="5015296"/>
            <a:ext cx="1615209" cy="1842703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678CAD17-2F67-4235-88EE-72ADCEC09ABC}"/>
              </a:ext>
            </a:extLst>
          </p:cNvPr>
          <p:cNvGrpSpPr/>
          <p:nvPr/>
        </p:nvGrpSpPr>
        <p:grpSpPr>
          <a:xfrm>
            <a:off x="5437330" y="5028418"/>
            <a:ext cx="2008909" cy="1212296"/>
            <a:chOff x="5437330" y="5028418"/>
            <a:chExt cx="2008909" cy="1212296"/>
          </a:xfrm>
        </p:grpSpPr>
        <p:sp>
          <p:nvSpPr>
            <p:cNvPr id="20" name="Oval Callout 19">
              <a:extLst>
                <a:ext uri="{FF2B5EF4-FFF2-40B4-BE49-F238E27FC236}">
                  <a16:creationId xmlns:a16="http://schemas.microsoft.com/office/drawing/2014/main" id="{8A6628A8-893A-724E-82AD-D6B69C66607D}"/>
                </a:ext>
              </a:extLst>
            </p:cNvPr>
            <p:cNvSpPr/>
            <p:nvPr/>
          </p:nvSpPr>
          <p:spPr>
            <a:xfrm flipH="1">
              <a:off x="5437330" y="5028418"/>
              <a:ext cx="2008909" cy="1212296"/>
            </a:xfrm>
            <a:prstGeom prst="wedgeEllipseCallout">
              <a:avLst>
                <a:gd name="adj1" fmla="val -78902"/>
                <a:gd name="adj2" fmla="val 4565"/>
              </a:avLst>
            </a:prstGeom>
            <a:noFill/>
            <a:ln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29174EE8-2B12-44E1-BA73-AA4F6B227B3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478532" y="5149892"/>
              <a:ext cx="1926503" cy="969348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4154155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08099D59-1EEC-A140-8A3E-D20259F0BA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756" y="4634970"/>
            <a:ext cx="1529692" cy="2112834"/>
          </a:xfrm>
          <a:prstGeom prst="rect">
            <a:avLst/>
          </a:prstGeom>
        </p:spPr>
      </p:pic>
      <p:pic>
        <p:nvPicPr>
          <p:cNvPr id="5" name="Picture 4" descr="Shape, circle&#10;&#10;Description automatically generated">
            <a:extLst>
              <a:ext uri="{FF2B5EF4-FFF2-40B4-BE49-F238E27FC236}">
                <a16:creationId xmlns:a16="http://schemas.microsoft.com/office/drawing/2014/main" id="{3D5A38FC-18CA-EA41-9CFF-30A2E6ABDD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94" y="5257340"/>
            <a:ext cx="2157233" cy="15045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5B0572F-2B78-A146-8663-C5E099A74A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186" y="2559466"/>
            <a:ext cx="985925" cy="109835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0D5AD3A-807D-F44D-AE55-E3882AA4EE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111" y="2559466"/>
            <a:ext cx="985925" cy="10983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74EC930-F4EB-F54B-AD2D-0E712695E5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036" y="2559466"/>
            <a:ext cx="985925" cy="109835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6D17C80-5E3D-F745-9781-0C7255BA4B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961" y="2559466"/>
            <a:ext cx="985925" cy="109835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537B4A1-A67B-604B-A925-E55386CD6F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6886" y="2559466"/>
            <a:ext cx="985925" cy="109835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E3E66D4-1808-1345-BED4-02EB097C15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811" y="2559466"/>
            <a:ext cx="985925" cy="10983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68462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6 0.00208 L 0.04984 0.1893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4" y="935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9487E-6 0.00208 L 0.04984 0.191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4" y="944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0.00208 L -0.15449 0.3368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24" y="1673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12821E-7 0.00208 L -0.15449 0.3368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24" y="1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7 0.00625 L 0.08237 0.1895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19" y="916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2564E-6 0.00208 L -0.02789 0.3386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4" y="1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984 0.18935 L -1.28205E-6 -4.07407E-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2" y="-9375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984 0.1912 L -5.12821E-7 -7.40741E-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2" y="-956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449 0.33681 L -1.28205E-6 -7.40741E-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4" y="-16852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449 0.33681 L -5.12821E-7 -7.40741E-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4" y="-1685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237 0.18958 L 1.53846E-6 -7.40741E-7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7" y="-9491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89 0.33866 L 2.30769E-6 -7.40741E-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6" y="-1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08099D59-1EEC-A140-8A3E-D20259F0BA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756" y="4634970"/>
            <a:ext cx="1529692" cy="2112834"/>
          </a:xfrm>
          <a:prstGeom prst="rect">
            <a:avLst/>
          </a:prstGeom>
        </p:spPr>
      </p:pic>
      <p:pic>
        <p:nvPicPr>
          <p:cNvPr id="5" name="Picture 4" descr="Shape, circle&#10;&#10;Description automatically generated">
            <a:extLst>
              <a:ext uri="{FF2B5EF4-FFF2-40B4-BE49-F238E27FC236}">
                <a16:creationId xmlns:a16="http://schemas.microsoft.com/office/drawing/2014/main" id="{3D5A38FC-18CA-EA41-9CFF-30A2E6ABDD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94" y="5257340"/>
            <a:ext cx="2157233" cy="15045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5B0572F-2B78-A146-8663-C5E099A74A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186" y="2559466"/>
            <a:ext cx="985925" cy="109835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0D5AD3A-807D-F44D-AE55-E3882AA4EE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111" y="2559466"/>
            <a:ext cx="985925" cy="10983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74EC930-F4EB-F54B-AD2D-0E712695E5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036" y="2559466"/>
            <a:ext cx="985925" cy="109835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6D17C80-5E3D-F745-9781-0C7255BA4B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961" y="2559466"/>
            <a:ext cx="985925" cy="109835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537B4A1-A67B-604B-A925-E55386CD6F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6886" y="2559466"/>
            <a:ext cx="985925" cy="109835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E3E66D4-1808-1345-BED4-02EB097C15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811" y="2559466"/>
            <a:ext cx="985925" cy="10983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26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2564E-6 -7.40741E-7 L -0.02003 0.416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0" y="2081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7 -7.40741E-7 L 0.07949 0.27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74" y="1375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88 -7.40741E-7 L 0.09295 0.4164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92" y="2081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44 -7.40741E-7 L 0.1891 0.2810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75" y="1405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9487E-6 -7.40741E-7 L 0.38253 0.1437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19" y="7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 0.00833 L 0.06314 0.4185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89" y="2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14 0.41852 L -1.28205E-6 -7.40741E-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5" y="-20926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8253 0.14375 L -5.12821E-7 -7.40741E-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67" y="-7199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91 0.28102 L 2.5641E-7 -7.40741E-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03" y="-14051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295 0.41644 L -5.12821E-7 -7.40741E-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47" y="-20833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949 0.275 L 2.5641E-7 -7.40741E-7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4" y="-13750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03 0.41644 L 1.02564E-6 -7.40741E-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4" y="-2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08099D59-1EEC-A140-8A3E-D20259F0BA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756" y="4634970"/>
            <a:ext cx="1529692" cy="2112834"/>
          </a:xfrm>
          <a:prstGeom prst="rect">
            <a:avLst/>
          </a:prstGeom>
        </p:spPr>
      </p:pic>
      <p:pic>
        <p:nvPicPr>
          <p:cNvPr id="5" name="Picture 4" descr="Shape, circle&#10;&#10;Description automatically generated">
            <a:extLst>
              <a:ext uri="{FF2B5EF4-FFF2-40B4-BE49-F238E27FC236}">
                <a16:creationId xmlns:a16="http://schemas.microsoft.com/office/drawing/2014/main" id="{3D5A38FC-18CA-EA41-9CFF-30A2E6ABDD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94" y="5257340"/>
            <a:ext cx="2157233" cy="15045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5B0572F-2B78-A146-8663-C5E099A74A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186" y="2559466"/>
            <a:ext cx="985925" cy="109835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0D5AD3A-807D-F44D-AE55-E3882AA4EE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111" y="2559466"/>
            <a:ext cx="985925" cy="10983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74EC930-F4EB-F54B-AD2D-0E712695E5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036" y="2559466"/>
            <a:ext cx="985925" cy="109835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6D17C80-5E3D-F745-9781-0C7255BA4B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961" y="2559466"/>
            <a:ext cx="985925" cy="109835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537B4A1-A67B-604B-A925-E55386CD6F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6886" y="2559466"/>
            <a:ext cx="985925" cy="109835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E3E66D4-1808-1345-BED4-02EB097C15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811" y="2559466"/>
            <a:ext cx="985925" cy="10983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694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6 -7.40741E-7 L 0.04984 0.418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4" y="20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9487E-6 -7.40741E-7 L 0.3867 0.412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27" y="20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-7.40741E-7 L -0.14936 0.2627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68" y="1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12821E-7 -7.40741E-7 L 0.18622 0.2648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11" y="1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7 -7.40741E-7 L -0.26122 0.32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61" y="1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2564E-6 -7.40741E-7 L -0.09952 0.32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84" y="1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24.9|14.8|1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7|13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9|2.1|11.8|3|19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2.4|10.4|3|2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4|3.8|3.6|4.1|3.2|12.4|4|11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1759</TotalTime>
  <Words>0</Words>
  <Application>Microsoft Office PowerPoint</Application>
  <PresentationFormat>A4 Paper (210x297 mm)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 Hodge</cp:lastModifiedBy>
  <cp:revision>160</cp:revision>
  <dcterms:created xsi:type="dcterms:W3CDTF">2020-12-14T12:06:57Z</dcterms:created>
  <dcterms:modified xsi:type="dcterms:W3CDTF">2021-05-27T12:27:45Z</dcterms:modified>
</cp:coreProperties>
</file>