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70" r:id="rId2"/>
    <p:sldId id="258" r:id="rId3"/>
    <p:sldId id="264" r:id="rId4"/>
    <p:sldId id="271" r:id="rId5"/>
    <p:sldId id="272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" panose="020B0604020202020204" charset="0"/>
      <p:regular r:id="rId14"/>
      <p:bold r:id="rId15"/>
    </p:embeddedFont>
    <p:embeddedFont>
      <p:font typeface="Twinkl SemiBold" charset="0"/>
      <p:bold r:id="rId16"/>
    </p:embeddedFont>
    <p:embeddedFont>
      <p:font typeface="Tuffy" panose="020B0603060100000000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4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presProps" Target="pres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Go to slide 3 and the backing track will start automatically. 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hank You Farm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08094" y="890588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88988"/>
            <a:ext cx="7632700" cy="229984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en-US" sz="2400" dirty="0">
                <a:latin typeface="Twinkl" pitchFamily="2" charset="0"/>
              </a:rPr>
              <a:t>Thank you farmer, thank you farmer,</a:t>
            </a:r>
          </a:p>
          <a:p>
            <a:pPr algn="ctr">
              <a:lnSpc>
                <a:spcPct val="150000"/>
              </a:lnSpc>
            </a:pPr>
            <a:r>
              <a:rPr lang="en-US" altLang="en-US" sz="2400" dirty="0">
                <a:latin typeface="Twinkl" pitchFamily="2" charset="0"/>
              </a:rPr>
              <a:t>For the food, for the food.</a:t>
            </a:r>
          </a:p>
          <a:p>
            <a:pPr algn="ctr">
              <a:lnSpc>
                <a:spcPct val="150000"/>
              </a:lnSpc>
            </a:pPr>
            <a:r>
              <a:rPr lang="en-US" altLang="en-US" sz="2400" dirty="0">
                <a:latin typeface="Twinkl" pitchFamily="2" charset="0"/>
              </a:rPr>
              <a:t>Harvest, harvest! Harvest, harvest!</a:t>
            </a:r>
          </a:p>
          <a:p>
            <a:pPr algn="ctr">
              <a:lnSpc>
                <a:spcPct val="150000"/>
              </a:lnSpc>
            </a:pPr>
            <a:r>
              <a:rPr lang="en-US" altLang="en-US" sz="2400" dirty="0">
                <a:latin typeface="Twinkl" pitchFamily="2" charset="0"/>
              </a:rPr>
              <a:t>It’s delicious! It’s delicious!</a:t>
            </a:r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301" y="3296900"/>
            <a:ext cx="1461956" cy="301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11"/>
    </mc:Choice>
    <mc:Fallback xmlns="">
      <p:transition spd="slow" advTm="186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4" objId="3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29984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en-US" sz="2400" dirty="0">
                <a:latin typeface="Twinkl" pitchFamily="2" charset="0"/>
              </a:rPr>
              <a:t>Thank you farmer, thank you farmer,</a:t>
            </a:r>
          </a:p>
          <a:p>
            <a:pPr algn="ctr">
              <a:lnSpc>
                <a:spcPct val="150000"/>
              </a:lnSpc>
            </a:pPr>
            <a:r>
              <a:rPr lang="en-US" altLang="en-US" sz="2400" dirty="0">
                <a:latin typeface="Twinkl" pitchFamily="2" charset="0"/>
              </a:rPr>
              <a:t>For the apples, for the apples.</a:t>
            </a:r>
          </a:p>
          <a:p>
            <a:pPr algn="ctr">
              <a:lnSpc>
                <a:spcPct val="150000"/>
              </a:lnSpc>
            </a:pPr>
            <a:r>
              <a:rPr lang="en-US" altLang="en-US" sz="2400" dirty="0">
                <a:latin typeface="Twinkl" pitchFamily="2" charset="0"/>
              </a:rPr>
              <a:t>Harvest, harvest! Harvest, harvest!</a:t>
            </a:r>
          </a:p>
          <a:p>
            <a:pPr algn="ctr">
              <a:lnSpc>
                <a:spcPct val="150000"/>
              </a:lnSpc>
            </a:pPr>
            <a:r>
              <a:rPr lang="en-US" altLang="en-US" sz="2400" dirty="0">
                <a:latin typeface="Twinkl" pitchFamily="2" charset="0"/>
              </a:rPr>
              <a:t>They’re delicious! They’re delicious!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5619" y="3527565"/>
            <a:ext cx="1944085" cy="22271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2464" y="4016395"/>
            <a:ext cx="1944085" cy="22271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734387" y="4079200"/>
            <a:ext cx="1946128" cy="222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50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97"/>
    </mc:Choice>
    <mc:Fallback xmlns="">
      <p:transition spd="slow" advTm="1809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29984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en-US" sz="2400" dirty="0">
                <a:latin typeface="Twinkl" pitchFamily="2" charset="0"/>
              </a:rPr>
              <a:t>Thank you farmer, thank you farmer,</a:t>
            </a:r>
          </a:p>
          <a:p>
            <a:pPr algn="ctr">
              <a:lnSpc>
                <a:spcPct val="150000"/>
              </a:lnSpc>
            </a:pPr>
            <a:r>
              <a:rPr lang="en-US" altLang="en-US" sz="2400" dirty="0">
                <a:latin typeface="Twinkl" pitchFamily="2" charset="0"/>
              </a:rPr>
              <a:t>For potatoes, for potatoes.</a:t>
            </a:r>
          </a:p>
          <a:p>
            <a:pPr algn="ctr">
              <a:lnSpc>
                <a:spcPct val="150000"/>
              </a:lnSpc>
            </a:pPr>
            <a:r>
              <a:rPr lang="en-US" altLang="en-US" sz="2400" dirty="0">
                <a:latin typeface="Twinkl" pitchFamily="2" charset="0"/>
              </a:rPr>
              <a:t>Harvest, harvest! Harvest, harvest!</a:t>
            </a:r>
          </a:p>
          <a:p>
            <a:pPr algn="ctr">
              <a:lnSpc>
                <a:spcPct val="150000"/>
              </a:lnSpc>
            </a:pPr>
            <a:r>
              <a:rPr lang="en-US" altLang="en-US" sz="2400" dirty="0">
                <a:latin typeface="Twinkl" pitchFamily="2" charset="0"/>
              </a:rPr>
              <a:t>They’re delicious! They’re delicious!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264" y="3546216"/>
            <a:ext cx="4399471" cy="2762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78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5"/>
    </mc:Choice>
    <mc:Fallback xmlns="">
      <p:transition spd="slow" advTm="1800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2"/>
    </mc:Choice>
    <mc:Fallback xmlns="">
      <p:transition spd="slow" advTm="352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18</TotalTime>
  <Words>173</Words>
  <Application>Microsoft Office PowerPoint</Application>
  <PresentationFormat>On-screen Show (4:3)</PresentationFormat>
  <Paragraphs>18</Paragraphs>
  <Slides>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Calibri</vt:lpstr>
      <vt:lpstr>Twinkl</vt:lpstr>
      <vt:lpstr>Twinkl SemiBold</vt:lpstr>
      <vt:lpstr>Tuffy</vt:lpstr>
      <vt:lpstr>Arial</vt:lpstr>
      <vt:lpstr>Sassoon Infant Rg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Chris Hodge</cp:lastModifiedBy>
  <cp:revision>5</cp:revision>
  <dcterms:created xsi:type="dcterms:W3CDTF">2017-01-26T13:35:55Z</dcterms:created>
  <dcterms:modified xsi:type="dcterms:W3CDTF">2020-10-04T09:35:25Z</dcterms:modified>
</cp:coreProperties>
</file>