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4" r:id="rId11"/>
    <p:sldId id="267" r:id="rId12"/>
    <p:sldId id="266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691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396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086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840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058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597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166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738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31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93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14385-75A5-4A7A-905E-13E997509B87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71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14385-75A5-4A7A-905E-13E997509B87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6AFC1-A8B5-48FE-964D-9CA6D63B01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426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Room on the Broom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How can we use the story to help us to count?</a:t>
            </a:r>
          </a:p>
        </p:txBody>
      </p:sp>
    </p:spTree>
    <p:extLst>
      <p:ext uri="{BB962C8B-B14F-4D97-AF65-F5344CB8AC3E}">
        <p14:creationId xmlns:p14="http://schemas.microsoft.com/office/powerpoint/2010/main" val="2194134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many are able to fit on the broom? </a:t>
            </a:r>
          </a:p>
        </p:txBody>
      </p:sp>
      <p:pic>
        <p:nvPicPr>
          <p:cNvPr id="102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8504555" y="4188143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3902710" y="4100830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6096000" y="4167505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2012632" y="4100830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51" t="25343" r="12306" b="43202"/>
          <a:stretch>
            <a:fillRect/>
          </a:stretch>
        </p:blipFill>
        <p:spPr bwMode="auto">
          <a:xfrm>
            <a:off x="272255" y="4138136"/>
            <a:ext cx="15462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758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/>
              <a:t>How many fit on the broom?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889738" y="3471902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724380" y="3767578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7266665" y="3799327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51" t="25343" r="12306" b="43202"/>
          <a:stretch>
            <a:fillRect/>
          </a:stretch>
        </p:blipFill>
        <p:spPr bwMode="auto">
          <a:xfrm>
            <a:off x="8914188" y="3875526"/>
            <a:ext cx="15462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71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/>
              <a:t>How many fit on the broom?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7800994" y="3694963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51" t="25343" r="12306" b="43202"/>
          <a:stretch>
            <a:fillRect/>
          </a:stretch>
        </p:blipFill>
        <p:spPr bwMode="auto">
          <a:xfrm>
            <a:off x="9747450" y="3801958"/>
            <a:ext cx="15462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Bahnschrift" panose="020B05020402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712142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/>
              <a:t>How many fit on the broom?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Bahnschrift" panose="020B05020402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5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4735698"/>
              </p:ext>
            </p:extLst>
          </p:nvPr>
        </p:nvGraphicFramePr>
        <p:xfrm>
          <a:off x="1645795" y="1815921"/>
          <a:ext cx="8554275" cy="1596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969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838600" y="1895359"/>
            <a:ext cx="1419377" cy="143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1785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/>
              <a:t>How many fit on the broom?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Bahnschrift" panose="020B05020402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5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378802"/>
              </p:ext>
            </p:extLst>
          </p:nvPr>
        </p:nvGraphicFramePr>
        <p:xfrm>
          <a:off x="1645795" y="1815921"/>
          <a:ext cx="8554275" cy="1596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969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838600" y="1895359"/>
            <a:ext cx="1419377" cy="143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598469" y="1909382"/>
            <a:ext cx="1318877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3527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/>
              <a:t>How many fit on the broom?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Bahnschrift" panose="020B05020402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5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545886"/>
              </p:ext>
            </p:extLst>
          </p:nvPr>
        </p:nvGraphicFramePr>
        <p:xfrm>
          <a:off x="1645795" y="1815921"/>
          <a:ext cx="8554275" cy="1596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969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838600" y="1895359"/>
            <a:ext cx="1419377" cy="143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598469" y="1909382"/>
            <a:ext cx="1318877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131852" y="1909382"/>
            <a:ext cx="1513652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1479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/>
              <a:t>How many fit on the broom?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7800994" y="3694963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Bahnschrift" panose="020B05020402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5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5281625"/>
              </p:ext>
            </p:extLst>
          </p:nvPr>
        </p:nvGraphicFramePr>
        <p:xfrm>
          <a:off x="1645795" y="1815921"/>
          <a:ext cx="8554275" cy="1596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969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838600" y="1895359"/>
            <a:ext cx="1419377" cy="143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598469" y="1909382"/>
            <a:ext cx="1318877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131852" y="1909382"/>
            <a:ext cx="1513652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6970455" y="1909382"/>
            <a:ext cx="1243932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5296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/>
              <a:t>How many fit on the broom?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7800994" y="3694963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Bahnschrift" panose="020B05020402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5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473248"/>
              </p:ext>
            </p:extLst>
          </p:nvPr>
        </p:nvGraphicFramePr>
        <p:xfrm>
          <a:off x="1645795" y="1815921"/>
          <a:ext cx="8554275" cy="15969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0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08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969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838600" y="1895359"/>
            <a:ext cx="1419377" cy="143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598469" y="1909382"/>
            <a:ext cx="1318877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131852" y="1909382"/>
            <a:ext cx="1513652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6970455" y="1909382"/>
            <a:ext cx="1243932" cy="142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51" t="25343" r="12306" b="43202"/>
          <a:stretch>
            <a:fillRect/>
          </a:stretch>
        </p:blipFill>
        <p:spPr bwMode="auto">
          <a:xfrm>
            <a:off x="9747450" y="3801958"/>
            <a:ext cx="15462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51" t="25343" r="12306" b="43202"/>
          <a:stretch>
            <a:fillRect/>
          </a:stretch>
        </p:blipFill>
        <p:spPr bwMode="auto">
          <a:xfrm>
            <a:off x="8539338" y="1825742"/>
            <a:ext cx="1503893" cy="152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876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/>
              <a:t>How many fit on the broom?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Bahnschrift" panose="020B05020402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12136" y="2089933"/>
            <a:ext cx="437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Bahnschrift" panose="020B0502040204020203" pitchFamily="34" charset="0"/>
              </a:rPr>
              <a:t>5 = 0 + 5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369875"/>
              </p:ext>
            </p:extLst>
          </p:nvPr>
        </p:nvGraphicFramePr>
        <p:xfrm>
          <a:off x="6409737" y="2275527"/>
          <a:ext cx="5122860" cy="529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4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95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7587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/>
              <a:t>How many fit on the broom?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Bahnschrift" panose="020B05020402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12136" y="2089933"/>
            <a:ext cx="437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Bahnschrift" panose="020B0502040204020203" pitchFamily="34" charset="0"/>
              </a:rPr>
              <a:t>5 = 1 + 4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000816"/>
              </p:ext>
            </p:extLst>
          </p:nvPr>
        </p:nvGraphicFramePr>
        <p:xfrm>
          <a:off x="6409737" y="2275527"/>
          <a:ext cx="5122860" cy="529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4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95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299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/>
              <a:t>How many fit on the broom?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Bahnschrift" panose="020B05020402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12136" y="2089933"/>
            <a:ext cx="437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Bahnschrift" panose="020B0502040204020203" pitchFamily="34" charset="0"/>
              </a:rPr>
              <a:t>5 = 2 + 3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7552781"/>
              </p:ext>
            </p:extLst>
          </p:nvPr>
        </p:nvGraphicFramePr>
        <p:xfrm>
          <a:off x="6409737" y="2275527"/>
          <a:ext cx="5122860" cy="529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4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95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1062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/>
              <a:t>How many fit on the broom?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Bahnschrift" panose="020B05020402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12136" y="2089933"/>
            <a:ext cx="437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Bahnschrift" panose="020B0502040204020203" pitchFamily="34" charset="0"/>
              </a:rPr>
              <a:t>5 = 3 + 2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072691"/>
              </p:ext>
            </p:extLst>
          </p:nvPr>
        </p:nvGraphicFramePr>
        <p:xfrm>
          <a:off x="6409737" y="2275527"/>
          <a:ext cx="5122860" cy="529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4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95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158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/>
              <a:t>How many fit on the broom?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7800994" y="3694963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Bahnschrift" panose="020B05020402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12136" y="2089933"/>
            <a:ext cx="437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Bahnschrift" panose="020B0502040204020203" pitchFamily="34" charset="0"/>
              </a:rPr>
              <a:t>5 = 4 + 1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705214"/>
              </p:ext>
            </p:extLst>
          </p:nvPr>
        </p:nvGraphicFramePr>
        <p:xfrm>
          <a:off x="6409737" y="2275527"/>
          <a:ext cx="5122860" cy="529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4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95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400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1" r="-3415"/>
          <a:stretch/>
        </p:blipFill>
        <p:spPr>
          <a:xfrm rot="8889641">
            <a:off x="-96358" y="2155251"/>
            <a:ext cx="10649013" cy="657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564" y="764370"/>
            <a:ext cx="10515600" cy="1325563"/>
          </a:xfrm>
        </p:spPr>
        <p:txBody>
          <a:bodyPr/>
          <a:lstStyle/>
          <a:p>
            <a:r>
              <a:rPr lang="en-GB" dirty="0"/>
              <a:t>How many fit on the broom?</a:t>
            </a: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62" t="24905" r="29758" b="40147"/>
          <a:stretch>
            <a:fillRect/>
          </a:stretch>
        </p:blipFill>
        <p:spPr bwMode="auto">
          <a:xfrm>
            <a:off x="5385985" y="3788216"/>
            <a:ext cx="1851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8" t="56801" r="70277" b="6509"/>
          <a:stretch>
            <a:fillRect/>
          </a:stretch>
        </p:blipFill>
        <p:spPr bwMode="auto">
          <a:xfrm>
            <a:off x="1645795" y="3553233"/>
            <a:ext cx="180498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t="24037" r="51364" b="40581"/>
          <a:stretch>
            <a:fillRect/>
          </a:stretch>
        </p:blipFill>
        <p:spPr bwMode="auto">
          <a:xfrm>
            <a:off x="3602409" y="3723106"/>
            <a:ext cx="163195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5" t="24033" r="71999" b="41460"/>
          <a:stretch>
            <a:fillRect/>
          </a:stretch>
        </p:blipFill>
        <p:spPr bwMode="auto">
          <a:xfrm>
            <a:off x="7800994" y="3694963"/>
            <a:ext cx="15017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51" t="25343" r="12306" b="43202"/>
          <a:stretch>
            <a:fillRect/>
          </a:stretch>
        </p:blipFill>
        <p:spPr bwMode="auto">
          <a:xfrm>
            <a:off x="9747450" y="3801958"/>
            <a:ext cx="15462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2136" y="5409031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23361" y="5382033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0157" y="5409030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72726" y="5299687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Bahnschrift" panose="020B0502040204020203" pitchFamily="34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97831" y="5266066"/>
            <a:ext cx="1094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AR CENA" panose="02000000000000000000" pitchFamily="2" charset="0"/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112136" y="2089933"/>
            <a:ext cx="437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Bahnschrift" panose="020B0502040204020203" pitchFamily="34" charset="0"/>
              </a:rPr>
              <a:t>5 = 5 + 0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9245749"/>
              </p:ext>
            </p:extLst>
          </p:nvPr>
        </p:nvGraphicFramePr>
        <p:xfrm>
          <a:off x="6409737" y="2275527"/>
          <a:ext cx="5122860" cy="529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4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45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95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9766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Challenge…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Can you create your own Room on the Broom?</a:t>
            </a:r>
          </a:p>
          <a:p>
            <a:r>
              <a:rPr lang="en-GB" dirty="0"/>
              <a:t>You could draw the characters.</a:t>
            </a:r>
          </a:p>
          <a:p>
            <a:r>
              <a:rPr lang="en-GB" dirty="0"/>
              <a:t>You could make puppets.</a:t>
            </a:r>
          </a:p>
          <a:p>
            <a:r>
              <a:rPr lang="en-GB" dirty="0"/>
              <a:t>You could build them from Lego / Duplo</a:t>
            </a:r>
          </a:p>
          <a:p>
            <a:r>
              <a:rPr lang="en-GB"/>
              <a:t>Can </a:t>
            </a:r>
            <a:r>
              <a:rPr lang="en-GB" dirty="0"/>
              <a:t>you create your own number sentences – numbers up to 5. adding and taking away your characters on your broom. (Use a real broom if you can!)</a:t>
            </a:r>
          </a:p>
        </p:txBody>
      </p:sp>
    </p:spTree>
    <p:extLst>
      <p:ext uri="{BB962C8B-B14F-4D97-AF65-F5344CB8AC3E}">
        <p14:creationId xmlns:p14="http://schemas.microsoft.com/office/powerpoint/2010/main" val="2044316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271</Words>
  <Application>Microsoft Office PowerPoint</Application>
  <PresentationFormat>Widescreen</PresentationFormat>
  <Paragraphs>88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 CENA</vt:lpstr>
      <vt:lpstr>Arial</vt:lpstr>
      <vt:lpstr>Bahnschrift</vt:lpstr>
      <vt:lpstr>Calibri</vt:lpstr>
      <vt:lpstr>Calibri Light</vt:lpstr>
      <vt:lpstr>Office Theme</vt:lpstr>
      <vt:lpstr>Room on the Broom</vt:lpstr>
      <vt:lpstr>How many are able to fit on the broom? 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How many fit on the broom?</vt:lpstr>
      <vt:lpstr>Your Challenge…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Room on the Broom</dc:title>
  <dc:creator>Chris Hodge</dc:creator>
  <cp:lastModifiedBy>Caroline Hodge</cp:lastModifiedBy>
  <cp:revision>11</cp:revision>
  <dcterms:created xsi:type="dcterms:W3CDTF">2021-01-06T17:36:52Z</dcterms:created>
  <dcterms:modified xsi:type="dcterms:W3CDTF">2022-01-02T17:37:45Z</dcterms:modified>
</cp:coreProperties>
</file>