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1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44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j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al</a:t>
            </a:r>
          </a:p>
        </p:txBody>
      </p:sp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ann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enj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al</a:t>
            </a:r>
          </a:p>
        </p:txBody>
      </p:sp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destr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v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age</a:t>
            </a:r>
          </a:p>
        </p:txBody>
      </p:sp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ster</a:t>
            </a:r>
          </a:p>
        </p:txBody>
      </p:sp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69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Calibri</vt:lpstr>
      <vt:lpstr>Arial</vt:lpstr>
      <vt:lpstr>Office Theme</vt:lpstr>
      <vt:lpstr>PowerPoint Presentation</vt:lpstr>
      <vt:lpstr>boy</vt:lpstr>
      <vt:lpstr>toy</vt:lpstr>
      <vt:lpstr>joy</vt:lpstr>
      <vt:lpstr>royal</vt:lpstr>
      <vt:lpstr>annoy</vt:lpstr>
      <vt:lpstr>enjoy</vt:lpstr>
      <vt:lpstr>loyal</vt:lpstr>
      <vt:lpstr>destroy</vt:lpstr>
      <vt:lpstr>voyage</vt:lpstr>
      <vt:lpstr>oyster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Caroline Hodge</cp:lastModifiedBy>
  <cp:revision>4</cp:revision>
  <dcterms:created xsi:type="dcterms:W3CDTF">2020-06-12T09:48:05Z</dcterms:created>
  <dcterms:modified xsi:type="dcterms:W3CDTF">2021-07-14T13:48:19Z</dcterms:modified>
</cp:coreProperties>
</file>