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61" r:id="rId5"/>
    <p:sldId id="263" r:id="rId6"/>
    <p:sldId id="267" r:id="rId7"/>
    <p:sldId id="266" r:id="rId8"/>
    <p:sldId id="265" r:id="rId9"/>
    <p:sldId id="258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67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9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99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32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91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877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771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797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712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885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473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DD09A-4DFD-47E6-9590-37A2553D89FE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45933-19E0-409B-B2D0-A32C346583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10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Alien Words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Can you use your sounds to create the Alien Words?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6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742377" y="2967334"/>
            <a:ext cx="305872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ib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03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742377" y="2967334"/>
            <a:ext cx="305872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ip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16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651761" y="2967334"/>
            <a:ext cx="6149340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mip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53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</a:t>
            </a:r>
            <a:r>
              <a:rPr lang="en-GB" dirty="0" smtClean="0"/>
              <a:t>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82057" y="2030074"/>
            <a:ext cx="406456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vab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623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</a:t>
            </a:r>
            <a:r>
              <a:rPr lang="en-GB" dirty="0" smtClean="0"/>
              <a:t>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82057" y="2030074"/>
            <a:ext cx="406456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sem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356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</a:t>
            </a:r>
            <a:r>
              <a:rPr lang="en-GB" dirty="0" smtClean="0"/>
              <a:t>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82057" y="2030074"/>
            <a:ext cx="406456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pid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72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</a:t>
            </a:r>
            <a:r>
              <a:rPr lang="en-GB" dirty="0" smtClean="0"/>
              <a:t> letter words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182057" y="2030074"/>
            <a:ext cx="4064563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teb</a:t>
            </a:r>
            <a:endParaRPr lang="en-US" sz="1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21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challenge…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a look at the rest of the Alien Words </a:t>
            </a:r>
          </a:p>
          <a:p>
            <a:r>
              <a:rPr lang="en-GB" dirty="0" smtClean="0"/>
              <a:t>Try out the Alien Word challenge</a:t>
            </a:r>
          </a:p>
          <a:p>
            <a:r>
              <a:rPr lang="en-GB" dirty="0" smtClean="0"/>
              <a:t>Create your own Alien.</a:t>
            </a:r>
          </a:p>
          <a:p>
            <a:r>
              <a:rPr lang="en-GB" dirty="0" smtClean="0"/>
              <a:t>Give your Alien a name. – Use your sounds knowledge to name him.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19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4331" t="18952" r="35352" b="5706"/>
          <a:stretch/>
        </p:blipFill>
        <p:spPr>
          <a:xfrm>
            <a:off x="3206839" y="98138"/>
            <a:ext cx="4713667" cy="658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3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430" t="18764" r="32817" b="5330"/>
          <a:stretch/>
        </p:blipFill>
        <p:spPr>
          <a:xfrm>
            <a:off x="3696238" y="165037"/>
            <a:ext cx="5409126" cy="664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5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850819"/>
          </a:xfrm>
        </p:spPr>
        <p:txBody>
          <a:bodyPr>
            <a:normAutofit/>
          </a:bodyPr>
          <a:lstStyle/>
          <a:p>
            <a:pPr algn="ctr"/>
            <a:r>
              <a:rPr lang="en-GB" sz="8000" dirty="0" smtClean="0"/>
              <a:t>Get Crafty!</a:t>
            </a:r>
            <a:br>
              <a:rPr lang="en-GB" sz="8000" dirty="0" smtClean="0"/>
            </a:br>
            <a:r>
              <a:rPr lang="en-GB" sz="8000" dirty="0" smtClean="0"/>
              <a:t/>
            </a:r>
            <a:br>
              <a:rPr lang="en-GB" sz="8000" dirty="0" smtClean="0"/>
            </a:br>
            <a:r>
              <a:rPr lang="en-GB" sz="8000" dirty="0" smtClean="0"/>
              <a:t>I look forward to seeing your Aliens!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391468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83</Words>
  <Application>Microsoft Office PowerPoint</Application>
  <PresentationFormat>Widescreen</PresentationFormat>
  <Paragraphs>22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Alien Words</vt:lpstr>
      <vt:lpstr>2 letter words</vt:lpstr>
      <vt:lpstr>2 letter words</vt:lpstr>
      <vt:lpstr>3 letter words</vt:lpstr>
      <vt:lpstr>3 letter words</vt:lpstr>
      <vt:lpstr>3 letter words</vt:lpstr>
      <vt:lpstr>3 letter words</vt:lpstr>
      <vt:lpstr>3 letter words</vt:lpstr>
      <vt:lpstr>Your challenge…</vt:lpstr>
      <vt:lpstr>PowerPoint Presentation</vt:lpstr>
      <vt:lpstr>PowerPoint Presentation</vt:lpstr>
      <vt:lpstr>Get Crafty!  I look forward to seeing your Aliens!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Alien Words</dc:title>
  <dc:creator>Chris Hodge</dc:creator>
  <cp:lastModifiedBy>Chris Hodge</cp:lastModifiedBy>
  <cp:revision>4</cp:revision>
  <dcterms:created xsi:type="dcterms:W3CDTF">2021-01-06T18:29:13Z</dcterms:created>
  <dcterms:modified xsi:type="dcterms:W3CDTF">2021-01-06T18:36:35Z</dcterms:modified>
</cp:coreProperties>
</file>