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9" r:id="rId2"/>
    <p:sldId id="288" r:id="rId3"/>
    <p:sldId id="290" r:id="rId4"/>
    <p:sldId id="291" r:id="rId5"/>
    <p:sldId id="292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172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913"/>
    <a:srgbClr val="AB7942"/>
    <a:srgbClr val="FFD579"/>
    <a:srgbClr val="1F3864"/>
    <a:srgbClr val="76D6FF"/>
    <a:srgbClr val="7A81FF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55" autoAdjust="0"/>
    <p:restoredTop sz="94660"/>
  </p:normalViewPr>
  <p:slideViewPr>
    <p:cSldViewPr snapToGrid="0">
      <p:cViewPr varScale="1">
        <p:scale>
          <a:sx n="67" d="100"/>
          <a:sy n="67" d="100"/>
        </p:scale>
        <p:origin x="960" y="44"/>
      </p:cViewPr>
      <p:guideLst>
        <p:guide pos="3120"/>
        <p:guide orient="horz" pos="3543"/>
        <p:guide orient="horz" pos="17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emf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13" Type="http://schemas.openxmlformats.org/officeDocument/2006/relationships/image" Target="../media/image25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1" Type="http://schemas.openxmlformats.org/officeDocument/2006/relationships/image" Target="../media/image16.emf"/><Relationship Id="rId5" Type="http://schemas.openxmlformats.org/officeDocument/2006/relationships/image" Target="../media/image10.png"/><Relationship Id="rId15" Type="http://schemas.openxmlformats.org/officeDocument/2006/relationships/image" Target="../media/image27.emf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9.png"/><Relationship Id="rId3" Type="http://schemas.openxmlformats.org/officeDocument/2006/relationships/image" Target="../media/image18.png"/><Relationship Id="rId7" Type="http://schemas.openxmlformats.org/officeDocument/2006/relationships/image" Target="../media/image13.emf"/><Relationship Id="rId12" Type="http://schemas.openxmlformats.org/officeDocument/2006/relationships/image" Target="../media/image1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11" Type="http://schemas.openxmlformats.org/officeDocument/2006/relationships/image" Target="../media/image23.png"/><Relationship Id="rId5" Type="http://schemas.openxmlformats.org/officeDocument/2006/relationships/image" Target="../media/image25.png"/><Relationship Id="rId15" Type="http://schemas.openxmlformats.org/officeDocument/2006/relationships/image" Target="../media/image27.emf"/><Relationship Id="rId10" Type="http://schemas.openxmlformats.org/officeDocument/2006/relationships/image" Target="../media/image26.png"/><Relationship Id="rId4" Type="http://schemas.openxmlformats.org/officeDocument/2006/relationships/image" Target="../media/image28.png"/><Relationship Id="rId9" Type="http://schemas.openxmlformats.org/officeDocument/2006/relationships/image" Target="../media/image21.png"/><Relationship Id="rId1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13" Type="http://schemas.openxmlformats.org/officeDocument/2006/relationships/image" Target="../media/image16.emf"/><Relationship Id="rId3" Type="http://schemas.openxmlformats.org/officeDocument/2006/relationships/image" Target="../media/image18.png"/><Relationship Id="rId7" Type="http://schemas.openxmlformats.org/officeDocument/2006/relationships/image" Target="../media/image10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7.emf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11" Type="http://schemas.openxmlformats.org/officeDocument/2006/relationships/image" Target="../media/image26.png"/><Relationship Id="rId5" Type="http://schemas.openxmlformats.org/officeDocument/2006/relationships/image" Target="../media/image25.png"/><Relationship Id="rId15" Type="http://schemas.openxmlformats.org/officeDocument/2006/relationships/image" Target="../media/image33.png"/><Relationship Id="rId10" Type="http://schemas.openxmlformats.org/officeDocument/2006/relationships/image" Target="../media/image21.png"/><Relationship Id="rId4" Type="http://schemas.openxmlformats.org/officeDocument/2006/relationships/image" Target="../media/image31.png"/><Relationship Id="rId9" Type="http://schemas.openxmlformats.org/officeDocument/2006/relationships/image" Target="../media/image20.png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867F7B-7251-DB40-AF51-534228518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913" y="5077814"/>
            <a:ext cx="1767993" cy="17801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F41C6B-E8E0-7E48-A80A-FBA353A66F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15368" y="4570952"/>
            <a:ext cx="1989516" cy="1774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CD7176-5C3C-5A40-BF23-F13B9D37FF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0724" y="5083910"/>
            <a:ext cx="1761417" cy="1774090"/>
          </a:xfrm>
          <a:prstGeom prst="rect">
            <a:avLst/>
          </a:prstGeom>
        </p:spPr>
      </p:pic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1BD112F0-4B04-8E47-B716-E75846B9796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" t="547" r="1"/>
          <a:stretch/>
        </p:blipFill>
        <p:spPr>
          <a:xfrm>
            <a:off x="954294" y="947668"/>
            <a:ext cx="1721540" cy="1578803"/>
          </a:xfrm>
          <a:prstGeom prst="rect">
            <a:avLst/>
          </a:prstGeom>
        </p:spPr>
      </p:pic>
      <p:pic>
        <p:nvPicPr>
          <p:cNvPr id="12" name="Picture 11" descr="Rectangle&#10;&#10;Description automatically generated with medium confidence">
            <a:extLst>
              <a:ext uri="{FF2B5EF4-FFF2-40B4-BE49-F238E27FC236}">
                <a16:creationId xmlns:a16="http://schemas.microsoft.com/office/drawing/2014/main" id="{FC92FDEA-4A4A-7E45-AB4E-A2F1B5EEC0A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6" b="547"/>
          <a:stretch/>
        </p:blipFill>
        <p:spPr>
          <a:xfrm>
            <a:off x="954294" y="947667"/>
            <a:ext cx="1721540" cy="15788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344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-3.33333E-6 L -0.36138 -0.284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77" y="-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-1.85185E-6 L -0.34311 -0.356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63" y="-1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-0.0044 L 0.21731 -0.3541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65" y="-1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8 0.0007 L 0.50529 0.4872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49" y="2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4 0.00139 L 0.13606 0.4886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27" y="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88AB3B-B399-EA4F-9046-354F566F5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53" y="3319067"/>
            <a:ext cx="1435321" cy="9912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38CEFD-8F33-7D47-B5E1-BB95969019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988" y="3460785"/>
            <a:ext cx="1056600" cy="867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293FD7-46AB-2E46-B456-869E41DF2F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03" y="3521681"/>
            <a:ext cx="1142668" cy="78910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A6F9BB4-1699-244A-8F7D-0A4A35EA5E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9528" y="3230234"/>
            <a:ext cx="925968" cy="98789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150915E-0797-A448-ABDA-C8D5471FFAE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226" y="4959408"/>
            <a:ext cx="1129791" cy="142372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6102E1A2-FF16-FB46-B50F-D6F4E2670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99822" y="4371346"/>
            <a:ext cx="1487060" cy="185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B32A788-A3DC-BF4A-9142-E1BA62AD6C4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897" y="4079645"/>
            <a:ext cx="5825811" cy="2571493"/>
          </a:xfrm>
          <a:prstGeom prst="rect">
            <a:avLst/>
          </a:prstGeom>
        </p:spPr>
      </p:pic>
      <p:pic>
        <p:nvPicPr>
          <p:cNvPr id="9" name="Picture 8" descr="Map&#10;&#10;Description automatically generated">
            <a:extLst>
              <a:ext uri="{FF2B5EF4-FFF2-40B4-BE49-F238E27FC236}">
                <a16:creationId xmlns:a16="http://schemas.microsoft.com/office/drawing/2014/main" id="{1315B697-A2D2-5C40-91D6-BEFC76D59F7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 r="6000"/>
          <a:stretch/>
        </p:blipFill>
        <p:spPr>
          <a:xfrm rot="5400000">
            <a:off x="-1655079" y="2802767"/>
            <a:ext cx="1249681" cy="12524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037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875 0.07037 L 0.49888 0.11389 C 0.64343 0.11991 0.70994 0.16875 0.7476 0.10625 C 0.78494 0.04375 0.75481 -0.10833 0.72452 -0.26042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183" y="-131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53 -0.06481 C 0.00176 -0.21134 0.00689 -0.35764 -0.03157 -0.4206 C -0.07004 -0.48379 -0.1702 -0.44051 -0.2343 -0.44282 C -0.2984 -0.44514 -0.38574 -0.46713 -0.41603 -0.43472 C -0.44632 -0.40231 -0.43125 -0.32569 -0.41603 -0.24884 " pathEditMode="relative" rAng="0" ptsTypes="AAAAA">
                                      <p:cBhvr>
                                        <p:cTn id="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30" y="-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-3.7037E-6 C 0.03509 -0.14398 0.07019 -0.28796 0.00144 -0.34953 C -0.06731 -0.41111 -0.34183 -0.39676 -0.4125 -0.3699 C -0.48318 -0.34282 -0.45273 -0.26551 -0.42228 -0.18796 " pathEditMode="relative" rAng="0" ptsTypes="AAAA">
                                      <p:cBhvr>
                                        <p:cTn id="4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53" y="-1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2109580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63362" y="792683"/>
            <a:ext cx="1611653" cy="157661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88A65F8-C56B-1D4B-B621-A86B6639C519}"/>
              </a:ext>
            </a:extLst>
          </p:cNvPr>
          <p:cNvGrpSpPr/>
          <p:nvPr/>
        </p:nvGrpSpPr>
        <p:grpSpPr>
          <a:xfrm>
            <a:off x="293884" y="2980871"/>
            <a:ext cx="3006535" cy="1933444"/>
            <a:chOff x="293884" y="2980871"/>
            <a:chExt cx="3006535" cy="1933444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6FB8E7FE-C9D1-CE43-AE56-B1F4B6B66FB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884" y="3265779"/>
              <a:ext cx="828626" cy="572235"/>
            </a:xfrm>
            <a:prstGeom prst="rect">
              <a:avLst/>
            </a:prstGeom>
          </p:spPr>
        </p:pic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73180E7-834A-D445-970B-EBC9A54ADA2C}"/>
                </a:ext>
              </a:extLst>
            </p:cNvPr>
            <p:cNvGrpSpPr/>
            <p:nvPr/>
          </p:nvGrpSpPr>
          <p:grpSpPr>
            <a:xfrm>
              <a:off x="516061" y="2980871"/>
              <a:ext cx="2784358" cy="1933444"/>
              <a:chOff x="516061" y="2980871"/>
              <a:chExt cx="2784358" cy="1933444"/>
            </a:xfrm>
          </p:grpSpPr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5EAE86CD-7FE7-C54E-8135-9849076275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4593" y="3327578"/>
                <a:ext cx="609987" cy="50057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7AD94E11-62EF-1842-AAF7-AD9C880171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4307" y="3339861"/>
                <a:ext cx="659676" cy="455560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6156E62-0056-DD44-BD80-BB8E751D79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21065" y="3204983"/>
                <a:ext cx="534572" cy="570323"/>
              </a:xfrm>
              <a:prstGeom prst="rect">
                <a:avLst/>
              </a:prstGeom>
            </p:spPr>
          </p:pic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80F41744-9786-374E-9C6C-31BD090933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36897" y="3250502"/>
                <a:ext cx="690081" cy="869614"/>
              </a:xfrm>
              <a:prstGeom prst="rect">
                <a:avLst/>
              </a:prstGeom>
            </p:spPr>
          </p:pic>
          <p:pic>
            <p:nvPicPr>
              <p:cNvPr id="50" name="Picture 2">
                <a:extLst>
                  <a:ext uri="{FF2B5EF4-FFF2-40B4-BE49-F238E27FC236}">
                    <a16:creationId xmlns:a16="http://schemas.microsoft.com/office/drawing/2014/main" id="{1B535576-9EFF-5246-AF7B-6A542666864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788" t="1" b="46545"/>
              <a:stretch/>
            </p:blipFill>
            <p:spPr bwMode="auto">
              <a:xfrm flipH="1">
                <a:off x="2088551" y="2980871"/>
                <a:ext cx="804704" cy="76293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B223DE27-0E32-E646-BF15-0F2BE229F6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16061" y="3685309"/>
                <a:ext cx="2784358" cy="1229006"/>
              </a:xfrm>
              <a:prstGeom prst="rect">
                <a:avLst/>
              </a:prstGeom>
            </p:spPr>
          </p:pic>
        </p:grp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37EBA1F7-D1A9-9A48-A69A-9DC2AA4E3337}"/>
              </a:ext>
            </a:extLst>
          </p:cNvPr>
          <p:cNvSpPr/>
          <p:nvPr/>
        </p:nvSpPr>
        <p:spPr>
          <a:xfrm>
            <a:off x="2879179" y="870051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B61AFD8-5E7A-D246-B3E2-09F5EAA4F73B}"/>
              </a:ext>
            </a:extLst>
          </p:cNvPr>
          <p:cNvSpPr/>
          <p:nvPr/>
        </p:nvSpPr>
        <p:spPr>
          <a:xfrm>
            <a:off x="3615091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A81A5A3-5509-A946-B273-4D7900CD8F69}"/>
              </a:ext>
            </a:extLst>
          </p:cNvPr>
          <p:cNvSpPr/>
          <p:nvPr/>
        </p:nvSpPr>
        <p:spPr>
          <a:xfrm>
            <a:off x="635541" y="1626030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3A642069-65DA-D84E-8523-8C0A60B8CCC6}"/>
              </a:ext>
            </a:extLst>
          </p:cNvPr>
          <p:cNvGrpSpPr/>
          <p:nvPr/>
        </p:nvGrpSpPr>
        <p:grpSpPr>
          <a:xfrm>
            <a:off x="3378849" y="3000935"/>
            <a:ext cx="3006535" cy="1933444"/>
            <a:chOff x="293884" y="2980871"/>
            <a:chExt cx="3006535" cy="1933444"/>
          </a:xfrm>
        </p:grpSpPr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36565423-EBAE-0642-AE01-EB6BF0FD82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884" y="3265779"/>
              <a:ext cx="828626" cy="572235"/>
            </a:xfrm>
            <a:prstGeom prst="rect">
              <a:avLst/>
            </a:prstGeom>
          </p:spPr>
        </p:pic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D4146146-C6B6-0348-BC0E-D7DF448D3CC8}"/>
                </a:ext>
              </a:extLst>
            </p:cNvPr>
            <p:cNvGrpSpPr/>
            <p:nvPr/>
          </p:nvGrpSpPr>
          <p:grpSpPr>
            <a:xfrm>
              <a:off x="516061" y="2980871"/>
              <a:ext cx="2784358" cy="1933444"/>
              <a:chOff x="516061" y="2980871"/>
              <a:chExt cx="2784358" cy="1933444"/>
            </a:xfrm>
          </p:grpSpPr>
          <p:pic>
            <p:nvPicPr>
              <p:cNvPr id="69" name="Picture 68">
                <a:extLst>
                  <a:ext uri="{FF2B5EF4-FFF2-40B4-BE49-F238E27FC236}">
                    <a16:creationId xmlns:a16="http://schemas.microsoft.com/office/drawing/2014/main" id="{61BE49E7-943F-6743-946F-096013899C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4593" y="3327578"/>
                <a:ext cx="609987" cy="500573"/>
              </a:xfrm>
              <a:prstGeom prst="rect">
                <a:avLst/>
              </a:prstGeom>
            </p:spPr>
          </p:pic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35B51F9E-6FE3-6F40-867A-FC515B8D2C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4307" y="3339861"/>
                <a:ext cx="659676" cy="455560"/>
              </a:xfrm>
              <a:prstGeom prst="rect">
                <a:avLst/>
              </a:prstGeom>
            </p:spPr>
          </p:pic>
          <p:pic>
            <p:nvPicPr>
              <p:cNvPr id="71" name="Picture 70">
                <a:extLst>
                  <a:ext uri="{FF2B5EF4-FFF2-40B4-BE49-F238E27FC236}">
                    <a16:creationId xmlns:a16="http://schemas.microsoft.com/office/drawing/2014/main" id="{FCD6C1AC-C486-AD42-A676-653E2C0E43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21065" y="3204983"/>
                <a:ext cx="534572" cy="570323"/>
              </a:xfrm>
              <a:prstGeom prst="rect">
                <a:avLst/>
              </a:prstGeom>
            </p:spPr>
          </p:pic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CF356BE5-539A-F94D-BBBB-24DCB09A7D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36897" y="3250502"/>
                <a:ext cx="690081" cy="869614"/>
              </a:xfrm>
              <a:prstGeom prst="rect">
                <a:avLst/>
              </a:prstGeom>
            </p:spPr>
          </p:pic>
          <p:pic>
            <p:nvPicPr>
              <p:cNvPr id="73" name="Picture 2">
                <a:extLst>
                  <a:ext uri="{FF2B5EF4-FFF2-40B4-BE49-F238E27FC236}">
                    <a16:creationId xmlns:a16="http://schemas.microsoft.com/office/drawing/2014/main" id="{D6D55C20-0AA7-4448-A27D-AF35D859C05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788" t="1" b="46545"/>
              <a:stretch/>
            </p:blipFill>
            <p:spPr bwMode="auto">
              <a:xfrm flipH="1">
                <a:off x="2088551" y="2980871"/>
                <a:ext cx="804704" cy="76293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C643DB12-9514-2446-BC97-02523D3C71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16061" y="3685309"/>
                <a:ext cx="2784358" cy="1229006"/>
              </a:xfrm>
              <a:prstGeom prst="rect">
                <a:avLst/>
              </a:prstGeom>
            </p:spPr>
          </p:pic>
        </p:grpSp>
      </p:grpSp>
      <p:pic>
        <p:nvPicPr>
          <p:cNvPr id="15" name="Picture 14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A78DC96-9840-204B-A42E-3E8BA4C03AC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004" y="4989324"/>
            <a:ext cx="908977" cy="96924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461AFF8-E8CD-064E-8FB0-B10D8AF79E3C}"/>
              </a:ext>
            </a:extLst>
          </p:cNvPr>
          <p:cNvGrpSpPr/>
          <p:nvPr/>
        </p:nvGrpSpPr>
        <p:grpSpPr>
          <a:xfrm>
            <a:off x="6410167" y="2983047"/>
            <a:ext cx="3009462" cy="1935182"/>
            <a:chOff x="6382457" y="2983047"/>
            <a:chExt cx="3009462" cy="1935182"/>
          </a:xfrm>
        </p:grpSpPr>
        <p:pic>
          <p:nvPicPr>
            <p:cNvPr id="89" name="Picture 8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DBDFD242-EE7C-CC42-8B74-8F9FE3F5D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0455" y="3330750"/>
              <a:ext cx="643697" cy="686373"/>
            </a:xfrm>
            <a:prstGeom prst="rect">
              <a:avLst/>
            </a:prstGeom>
          </p:spPr>
        </p:pic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6B4CCC06-05E5-AE4A-86FB-F6AAEF0EFD05}"/>
                </a:ext>
              </a:extLst>
            </p:cNvPr>
            <p:cNvGrpSpPr/>
            <p:nvPr/>
          </p:nvGrpSpPr>
          <p:grpSpPr>
            <a:xfrm>
              <a:off x="6382457" y="2983047"/>
              <a:ext cx="3009462" cy="1935182"/>
              <a:chOff x="290957" y="2979133"/>
              <a:chExt cx="3009462" cy="1935182"/>
            </a:xfrm>
          </p:grpSpPr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DF10D1AF-1FEA-3449-9CC2-66371FE42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26D7BA23-17F0-9849-B17C-88F71B94489E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85" name="Picture 84">
                  <a:extLst>
                    <a:ext uri="{FF2B5EF4-FFF2-40B4-BE49-F238E27FC236}">
                      <a16:creationId xmlns:a16="http://schemas.microsoft.com/office/drawing/2014/main" id="{013CC7FC-BCCE-A84D-BFC1-8347250425F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83" name="Picture 82">
                  <a:extLst>
                    <a:ext uri="{FF2B5EF4-FFF2-40B4-BE49-F238E27FC236}">
                      <a16:creationId xmlns:a16="http://schemas.microsoft.com/office/drawing/2014/main" id="{B2FE29CF-141B-F846-99BF-5358952381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84" name="Picture 83">
                  <a:extLst>
                    <a:ext uri="{FF2B5EF4-FFF2-40B4-BE49-F238E27FC236}">
                      <a16:creationId xmlns:a16="http://schemas.microsoft.com/office/drawing/2014/main" id="{7D3CAE53-D17E-F94C-B166-AA6B5418B21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86" name="Picture 85">
                  <a:extLst>
                    <a:ext uri="{FF2B5EF4-FFF2-40B4-BE49-F238E27FC236}">
                      <a16:creationId xmlns:a16="http://schemas.microsoft.com/office/drawing/2014/main" id="{15A1148F-BF86-B042-83D4-4DFACD8B63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87" name="Picture 2">
                  <a:extLst>
                    <a:ext uri="{FF2B5EF4-FFF2-40B4-BE49-F238E27FC236}">
                      <a16:creationId xmlns:a16="http://schemas.microsoft.com/office/drawing/2014/main" id="{871FE882-0367-EA42-BB61-BFEB506E1EA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88" name="Picture 87">
                  <a:extLst>
                    <a:ext uri="{FF2B5EF4-FFF2-40B4-BE49-F238E27FC236}">
                      <a16:creationId xmlns:a16="http://schemas.microsoft.com/office/drawing/2014/main" id="{17196AD2-01BA-5743-816C-8547E0BDB9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90" name="Oval 89">
            <a:extLst>
              <a:ext uri="{FF2B5EF4-FFF2-40B4-BE49-F238E27FC236}">
                <a16:creationId xmlns:a16="http://schemas.microsoft.com/office/drawing/2014/main" id="{04CF6D40-C42B-0E46-B373-F08103E27103}"/>
              </a:ext>
            </a:extLst>
          </p:cNvPr>
          <p:cNvSpPr/>
          <p:nvPr/>
        </p:nvSpPr>
        <p:spPr>
          <a:xfrm>
            <a:off x="1380132" y="1620559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F5879C70-CAB0-9F42-811C-8E95069DFEE8}"/>
              </a:ext>
            </a:extLst>
          </p:cNvPr>
          <p:cNvSpPr/>
          <p:nvPr/>
        </p:nvSpPr>
        <p:spPr>
          <a:xfrm>
            <a:off x="6563449" y="2522355"/>
            <a:ext cx="2880000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F2A1F5CF-88B7-0A4B-8161-CDF613035A85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97244" y="2691141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410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51" grpId="0" animBg="1"/>
      <p:bldP spid="52" grpId="0" animBg="1"/>
      <p:bldP spid="53" grpId="0" animBg="1"/>
      <p:bldP spid="90" grpId="0" animBg="1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2109580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4521" y="893589"/>
            <a:ext cx="1602893" cy="1576617"/>
          </a:xfrm>
          <a:prstGeom prst="rect">
            <a:avLst/>
          </a:prstGeom>
        </p:spPr>
      </p:pic>
      <p:sp>
        <p:nvSpPr>
          <p:cNvPr id="51" name="Oval 50">
            <a:extLst>
              <a:ext uri="{FF2B5EF4-FFF2-40B4-BE49-F238E27FC236}">
                <a16:creationId xmlns:a16="http://schemas.microsoft.com/office/drawing/2014/main" id="{37EBA1F7-D1A9-9A48-A69A-9DC2AA4E3337}"/>
              </a:ext>
            </a:extLst>
          </p:cNvPr>
          <p:cNvSpPr/>
          <p:nvPr/>
        </p:nvSpPr>
        <p:spPr>
          <a:xfrm>
            <a:off x="2879179" y="870051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B61AFD8-5E7A-D246-B3E2-09F5EAA4F73B}"/>
              </a:ext>
            </a:extLst>
          </p:cNvPr>
          <p:cNvSpPr/>
          <p:nvPr/>
        </p:nvSpPr>
        <p:spPr>
          <a:xfrm>
            <a:off x="3615091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A81A5A3-5509-A946-B273-4D7900CD8F69}"/>
              </a:ext>
            </a:extLst>
          </p:cNvPr>
          <p:cNvSpPr/>
          <p:nvPr/>
        </p:nvSpPr>
        <p:spPr>
          <a:xfrm>
            <a:off x="635541" y="1626030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461AFF8-E8CD-064E-8FB0-B10D8AF79E3C}"/>
              </a:ext>
            </a:extLst>
          </p:cNvPr>
          <p:cNvGrpSpPr/>
          <p:nvPr/>
        </p:nvGrpSpPr>
        <p:grpSpPr>
          <a:xfrm>
            <a:off x="327526" y="3040479"/>
            <a:ext cx="3009462" cy="1935182"/>
            <a:chOff x="6382457" y="2983047"/>
            <a:chExt cx="3009462" cy="1935182"/>
          </a:xfrm>
        </p:grpSpPr>
        <p:pic>
          <p:nvPicPr>
            <p:cNvPr id="89" name="Picture 8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DBDFD242-EE7C-CC42-8B74-8F9FE3F5D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0455" y="3330750"/>
              <a:ext cx="643697" cy="686373"/>
            </a:xfrm>
            <a:prstGeom prst="rect">
              <a:avLst/>
            </a:prstGeom>
          </p:spPr>
        </p:pic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6B4CCC06-05E5-AE4A-86FB-F6AAEF0EFD05}"/>
                </a:ext>
              </a:extLst>
            </p:cNvPr>
            <p:cNvGrpSpPr/>
            <p:nvPr/>
          </p:nvGrpSpPr>
          <p:grpSpPr>
            <a:xfrm>
              <a:off x="6382457" y="2983047"/>
              <a:ext cx="3009462" cy="1935182"/>
              <a:chOff x="290957" y="2979133"/>
              <a:chExt cx="3009462" cy="1935182"/>
            </a:xfrm>
          </p:grpSpPr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DF10D1AF-1FEA-3449-9CC2-66371FE42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26D7BA23-17F0-9849-B17C-88F71B94489E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85" name="Picture 84">
                  <a:extLst>
                    <a:ext uri="{FF2B5EF4-FFF2-40B4-BE49-F238E27FC236}">
                      <a16:creationId xmlns:a16="http://schemas.microsoft.com/office/drawing/2014/main" id="{013CC7FC-BCCE-A84D-BFC1-8347250425F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83" name="Picture 82">
                  <a:extLst>
                    <a:ext uri="{FF2B5EF4-FFF2-40B4-BE49-F238E27FC236}">
                      <a16:creationId xmlns:a16="http://schemas.microsoft.com/office/drawing/2014/main" id="{B2FE29CF-141B-F846-99BF-5358952381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84" name="Picture 83">
                  <a:extLst>
                    <a:ext uri="{FF2B5EF4-FFF2-40B4-BE49-F238E27FC236}">
                      <a16:creationId xmlns:a16="http://schemas.microsoft.com/office/drawing/2014/main" id="{7D3CAE53-D17E-F94C-B166-AA6B5418B21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86" name="Picture 85">
                  <a:extLst>
                    <a:ext uri="{FF2B5EF4-FFF2-40B4-BE49-F238E27FC236}">
                      <a16:creationId xmlns:a16="http://schemas.microsoft.com/office/drawing/2014/main" id="{15A1148F-BF86-B042-83D4-4DFACD8B63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87" name="Picture 2">
                  <a:extLst>
                    <a:ext uri="{FF2B5EF4-FFF2-40B4-BE49-F238E27FC236}">
                      <a16:creationId xmlns:a16="http://schemas.microsoft.com/office/drawing/2014/main" id="{871FE882-0367-EA42-BB61-BFEB506E1EA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88" name="Picture 87">
                  <a:extLst>
                    <a:ext uri="{FF2B5EF4-FFF2-40B4-BE49-F238E27FC236}">
                      <a16:creationId xmlns:a16="http://schemas.microsoft.com/office/drawing/2014/main" id="{17196AD2-01BA-5743-816C-8547E0BDB9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90" name="Oval 89">
            <a:extLst>
              <a:ext uri="{FF2B5EF4-FFF2-40B4-BE49-F238E27FC236}">
                <a16:creationId xmlns:a16="http://schemas.microsoft.com/office/drawing/2014/main" id="{04CF6D40-C42B-0E46-B373-F08103E27103}"/>
              </a:ext>
            </a:extLst>
          </p:cNvPr>
          <p:cNvSpPr/>
          <p:nvPr/>
        </p:nvSpPr>
        <p:spPr>
          <a:xfrm>
            <a:off x="1380132" y="1620559"/>
            <a:ext cx="534572" cy="534572"/>
          </a:xfrm>
          <a:prstGeom prst="ellipse">
            <a:avLst/>
          </a:prstGeom>
          <a:solidFill>
            <a:srgbClr val="FF291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462550A-73FC-A544-AE94-90557DA119FE}"/>
              </a:ext>
            </a:extLst>
          </p:cNvPr>
          <p:cNvGrpSpPr/>
          <p:nvPr/>
        </p:nvGrpSpPr>
        <p:grpSpPr>
          <a:xfrm>
            <a:off x="3358895" y="3040479"/>
            <a:ext cx="3009462" cy="1935182"/>
            <a:chOff x="6382457" y="2983047"/>
            <a:chExt cx="3009462" cy="1935182"/>
          </a:xfrm>
        </p:grpSpPr>
        <p:pic>
          <p:nvPicPr>
            <p:cNvPr id="48" name="Picture 47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3BD00D1E-A920-9B48-8661-08BBE4B673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0455" y="3330750"/>
              <a:ext cx="643697" cy="686373"/>
            </a:xfrm>
            <a:prstGeom prst="rect">
              <a:avLst/>
            </a:prstGeom>
          </p:spPr>
        </p:pic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4C748959-279A-3E47-ACBC-D11C0D1E7DC3}"/>
                </a:ext>
              </a:extLst>
            </p:cNvPr>
            <p:cNvGrpSpPr/>
            <p:nvPr/>
          </p:nvGrpSpPr>
          <p:grpSpPr>
            <a:xfrm>
              <a:off x="6382457" y="2983047"/>
              <a:ext cx="3009462" cy="1935182"/>
              <a:chOff x="290957" y="2979133"/>
              <a:chExt cx="3009462" cy="1935182"/>
            </a:xfrm>
          </p:grpSpPr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47EEA677-E9F7-D441-8561-D77BF27449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3060748B-DC5E-5249-A746-A69F471E9432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57" name="Picture 56">
                  <a:extLst>
                    <a:ext uri="{FF2B5EF4-FFF2-40B4-BE49-F238E27FC236}">
                      <a16:creationId xmlns:a16="http://schemas.microsoft.com/office/drawing/2014/main" id="{46DBAAFB-CBCC-7348-971E-D7838E2387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58" name="Picture 57">
                  <a:extLst>
                    <a:ext uri="{FF2B5EF4-FFF2-40B4-BE49-F238E27FC236}">
                      <a16:creationId xmlns:a16="http://schemas.microsoft.com/office/drawing/2014/main" id="{99C05E51-4B08-5549-8C7F-82A1DF964DB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59" name="Picture 58">
                  <a:extLst>
                    <a:ext uri="{FF2B5EF4-FFF2-40B4-BE49-F238E27FC236}">
                      <a16:creationId xmlns:a16="http://schemas.microsoft.com/office/drawing/2014/main" id="{81BFAF8E-9837-4B41-B9C7-44B2611A88B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60" name="Picture 59">
                  <a:extLst>
                    <a:ext uri="{FF2B5EF4-FFF2-40B4-BE49-F238E27FC236}">
                      <a16:creationId xmlns:a16="http://schemas.microsoft.com/office/drawing/2014/main" id="{98DD168A-0381-1944-81EC-4F53C1258F0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61" name="Picture 2">
                  <a:extLst>
                    <a:ext uri="{FF2B5EF4-FFF2-40B4-BE49-F238E27FC236}">
                      <a16:creationId xmlns:a16="http://schemas.microsoft.com/office/drawing/2014/main" id="{AF553482-34E8-9545-BB32-071230D103C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62" name="Picture 61">
                  <a:extLst>
                    <a:ext uri="{FF2B5EF4-FFF2-40B4-BE49-F238E27FC236}">
                      <a16:creationId xmlns:a16="http://schemas.microsoft.com/office/drawing/2014/main" id="{400DF8AC-EB6C-6045-8046-ED12E171D9D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4098" name="Picture 2">
            <a:extLst>
              <a:ext uri="{FF2B5EF4-FFF2-40B4-BE49-F238E27FC236}">
                <a16:creationId xmlns:a16="http://schemas.microsoft.com/office/drawing/2014/main" id="{B401507B-E5A6-E043-83F3-8ECB2649A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70706" y="4831638"/>
            <a:ext cx="1256580" cy="1253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FFBF9F0-C049-BA46-934F-E316EE0A119B}"/>
              </a:ext>
            </a:extLst>
          </p:cNvPr>
          <p:cNvGrpSpPr/>
          <p:nvPr/>
        </p:nvGrpSpPr>
        <p:grpSpPr>
          <a:xfrm>
            <a:off x="6393945" y="3040479"/>
            <a:ext cx="3055085" cy="1935182"/>
            <a:chOff x="6393945" y="3040479"/>
            <a:chExt cx="3055085" cy="1935182"/>
          </a:xfrm>
        </p:grpSpPr>
        <p:pic>
          <p:nvPicPr>
            <p:cNvPr id="64" name="Picture 63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EAAF3524-D8B0-4C40-9202-FEA0CBC1F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1943" y="3388182"/>
              <a:ext cx="643697" cy="686373"/>
            </a:xfrm>
            <a:prstGeom prst="rect">
              <a:avLst/>
            </a:prstGeom>
          </p:spPr>
        </p:pic>
        <p:pic>
          <p:nvPicPr>
            <p:cNvPr id="95" name="Picture 2">
              <a:extLst>
                <a:ext uri="{FF2B5EF4-FFF2-40B4-BE49-F238E27FC236}">
                  <a16:creationId xmlns:a16="http://schemas.microsoft.com/office/drawing/2014/main" id="{04310C61-E1ED-9C42-9EFB-D93A766C80C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94" b="35909"/>
            <a:stretch/>
          </p:blipFill>
          <p:spPr bwMode="auto">
            <a:xfrm rot="2199857" flipH="1">
              <a:off x="8782019" y="3262105"/>
              <a:ext cx="667011" cy="618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3DDCF116-16F0-684C-9708-0680A14DFA50}"/>
                </a:ext>
              </a:extLst>
            </p:cNvPr>
            <p:cNvGrpSpPr/>
            <p:nvPr/>
          </p:nvGrpSpPr>
          <p:grpSpPr>
            <a:xfrm>
              <a:off x="6393945" y="3040479"/>
              <a:ext cx="3009462" cy="1935182"/>
              <a:chOff x="290957" y="2979133"/>
              <a:chExt cx="3009462" cy="1935182"/>
            </a:xfrm>
          </p:grpSpPr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33959E83-1C71-9949-A532-C0C515FBA9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B2D9E83E-9D45-D841-8A12-902C3422672F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76" name="Picture 75">
                  <a:extLst>
                    <a:ext uri="{FF2B5EF4-FFF2-40B4-BE49-F238E27FC236}">
                      <a16:creationId xmlns:a16="http://schemas.microsoft.com/office/drawing/2014/main" id="{7989C8DB-B0BB-ED4F-8FDD-12E06E35AC8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77" name="Picture 76">
                  <a:extLst>
                    <a:ext uri="{FF2B5EF4-FFF2-40B4-BE49-F238E27FC236}">
                      <a16:creationId xmlns:a16="http://schemas.microsoft.com/office/drawing/2014/main" id="{6AD40090-12A1-5E4E-B128-90E4A13C816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78" name="Picture 77">
                  <a:extLst>
                    <a:ext uri="{FF2B5EF4-FFF2-40B4-BE49-F238E27FC236}">
                      <a16:creationId xmlns:a16="http://schemas.microsoft.com/office/drawing/2014/main" id="{EBB4BC95-8FDF-6F4D-A6CE-3646A1033E6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91" name="Picture 90">
                  <a:extLst>
                    <a:ext uri="{FF2B5EF4-FFF2-40B4-BE49-F238E27FC236}">
                      <a16:creationId xmlns:a16="http://schemas.microsoft.com/office/drawing/2014/main" id="{F02282FA-1498-E646-BD94-D95C6DDD0CC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92" name="Picture 2">
                  <a:extLst>
                    <a:ext uri="{FF2B5EF4-FFF2-40B4-BE49-F238E27FC236}">
                      <a16:creationId xmlns:a16="http://schemas.microsoft.com/office/drawing/2014/main" id="{F9777F75-D806-7645-B07E-F0E90315D41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3" name="Picture 92">
                  <a:extLst>
                    <a:ext uri="{FF2B5EF4-FFF2-40B4-BE49-F238E27FC236}">
                      <a16:creationId xmlns:a16="http://schemas.microsoft.com/office/drawing/2014/main" id="{3DA4762A-C15F-864F-8834-6572E0EE601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96" name="Oval 95">
            <a:extLst>
              <a:ext uri="{FF2B5EF4-FFF2-40B4-BE49-F238E27FC236}">
                <a16:creationId xmlns:a16="http://schemas.microsoft.com/office/drawing/2014/main" id="{ED2DE0AA-95B2-344F-BD2D-5B7AC33D2D36}"/>
              </a:ext>
            </a:extLst>
          </p:cNvPr>
          <p:cNvSpPr/>
          <p:nvPr/>
        </p:nvSpPr>
        <p:spPr>
          <a:xfrm>
            <a:off x="2139014" y="1625500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5F261148-4A55-CF46-AB64-2CABC3A499F6}"/>
              </a:ext>
            </a:extLst>
          </p:cNvPr>
          <p:cNvSpPr/>
          <p:nvPr/>
        </p:nvSpPr>
        <p:spPr>
          <a:xfrm>
            <a:off x="6542646" y="2631008"/>
            <a:ext cx="2880000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E54AC916-11E2-6A48-BFE0-13B0BD84C316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76441" y="2799794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507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51" grpId="0" animBg="1"/>
      <p:bldP spid="52" grpId="0" animBg="1"/>
      <p:bldP spid="53" grpId="0" animBg="1"/>
      <p:bldP spid="90" grpId="0" animBg="1"/>
      <p:bldP spid="96" grpId="0" animBg="1"/>
      <p:bldP spid="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2109580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4521" y="893589"/>
            <a:ext cx="1602893" cy="1576616"/>
          </a:xfrm>
          <a:prstGeom prst="rect">
            <a:avLst/>
          </a:prstGeom>
        </p:spPr>
      </p:pic>
      <p:sp>
        <p:nvSpPr>
          <p:cNvPr id="51" name="Oval 50">
            <a:extLst>
              <a:ext uri="{FF2B5EF4-FFF2-40B4-BE49-F238E27FC236}">
                <a16:creationId xmlns:a16="http://schemas.microsoft.com/office/drawing/2014/main" id="{37EBA1F7-D1A9-9A48-A69A-9DC2AA4E3337}"/>
              </a:ext>
            </a:extLst>
          </p:cNvPr>
          <p:cNvSpPr/>
          <p:nvPr/>
        </p:nvSpPr>
        <p:spPr>
          <a:xfrm>
            <a:off x="2879179" y="870051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B61AFD8-5E7A-D246-B3E2-09F5EAA4F73B}"/>
              </a:ext>
            </a:extLst>
          </p:cNvPr>
          <p:cNvSpPr/>
          <p:nvPr/>
        </p:nvSpPr>
        <p:spPr>
          <a:xfrm>
            <a:off x="3615091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A81A5A3-5509-A946-B273-4D7900CD8F69}"/>
              </a:ext>
            </a:extLst>
          </p:cNvPr>
          <p:cNvSpPr/>
          <p:nvPr/>
        </p:nvSpPr>
        <p:spPr>
          <a:xfrm>
            <a:off x="635541" y="1626030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04CF6D40-C42B-0E46-B373-F08103E27103}"/>
              </a:ext>
            </a:extLst>
          </p:cNvPr>
          <p:cNvSpPr/>
          <p:nvPr/>
        </p:nvSpPr>
        <p:spPr>
          <a:xfrm>
            <a:off x="1380132" y="1620559"/>
            <a:ext cx="534572" cy="534572"/>
          </a:xfrm>
          <a:prstGeom prst="ellipse">
            <a:avLst/>
          </a:prstGeom>
          <a:solidFill>
            <a:srgbClr val="FF291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D2DE0AA-95B2-344F-BD2D-5B7AC33D2D36}"/>
              </a:ext>
            </a:extLst>
          </p:cNvPr>
          <p:cNvSpPr/>
          <p:nvPr/>
        </p:nvSpPr>
        <p:spPr>
          <a:xfrm>
            <a:off x="2139014" y="1625500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65691C7F-9D30-C64E-A302-C3C2942627BA}"/>
              </a:ext>
            </a:extLst>
          </p:cNvPr>
          <p:cNvGrpSpPr/>
          <p:nvPr/>
        </p:nvGrpSpPr>
        <p:grpSpPr>
          <a:xfrm>
            <a:off x="337430" y="3040479"/>
            <a:ext cx="3055085" cy="1935182"/>
            <a:chOff x="6393945" y="3040479"/>
            <a:chExt cx="3055085" cy="1935182"/>
          </a:xfrm>
        </p:grpSpPr>
        <p:pic>
          <p:nvPicPr>
            <p:cNvPr id="63" name="Picture 62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AFFA6A6A-D66D-1B40-89E8-59BB473F8A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1943" y="3388182"/>
              <a:ext cx="643697" cy="686373"/>
            </a:xfrm>
            <a:prstGeom prst="rect">
              <a:avLst/>
            </a:prstGeom>
          </p:spPr>
        </p:pic>
        <p:pic>
          <p:nvPicPr>
            <p:cNvPr id="66" name="Picture 2">
              <a:extLst>
                <a:ext uri="{FF2B5EF4-FFF2-40B4-BE49-F238E27FC236}">
                  <a16:creationId xmlns:a16="http://schemas.microsoft.com/office/drawing/2014/main" id="{D560DA7D-C931-214A-9537-8B88FAB36D5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94" b="35909"/>
            <a:stretch/>
          </p:blipFill>
          <p:spPr bwMode="auto">
            <a:xfrm rot="2199857" flipH="1">
              <a:off x="8782019" y="3262105"/>
              <a:ext cx="667011" cy="618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7295DE52-5CE9-B34F-A4D4-6BE5FB76F087}"/>
                </a:ext>
              </a:extLst>
            </p:cNvPr>
            <p:cNvGrpSpPr/>
            <p:nvPr/>
          </p:nvGrpSpPr>
          <p:grpSpPr>
            <a:xfrm>
              <a:off x="6393945" y="3040479"/>
              <a:ext cx="3009462" cy="1935182"/>
              <a:chOff x="290957" y="2979133"/>
              <a:chExt cx="3009462" cy="1935182"/>
            </a:xfrm>
          </p:grpSpPr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7F1A8C3F-01AE-7543-ABBD-AB8A565F89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69" name="Group 68">
                <a:extLst>
                  <a:ext uri="{FF2B5EF4-FFF2-40B4-BE49-F238E27FC236}">
                    <a16:creationId xmlns:a16="http://schemas.microsoft.com/office/drawing/2014/main" id="{C90F5FFB-FE9B-0E4A-9847-32E288469DE1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70" name="Picture 69">
                  <a:extLst>
                    <a:ext uri="{FF2B5EF4-FFF2-40B4-BE49-F238E27FC236}">
                      <a16:creationId xmlns:a16="http://schemas.microsoft.com/office/drawing/2014/main" id="{E21F3FA2-4D3C-3645-A088-3FBD6D75E57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71" name="Picture 70">
                  <a:extLst>
                    <a:ext uri="{FF2B5EF4-FFF2-40B4-BE49-F238E27FC236}">
                      <a16:creationId xmlns:a16="http://schemas.microsoft.com/office/drawing/2014/main" id="{4066B572-DD2A-EE47-BC84-CF7E8B6F15A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72" name="Picture 71">
                  <a:extLst>
                    <a:ext uri="{FF2B5EF4-FFF2-40B4-BE49-F238E27FC236}">
                      <a16:creationId xmlns:a16="http://schemas.microsoft.com/office/drawing/2014/main" id="{829A6A42-197D-F441-9792-97717734EB9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73" name="Picture 72">
                  <a:extLst>
                    <a:ext uri="{FF2B5EF4-FFF2-40B4-BE49-F238E27FC236}">
                      <a16:creationId xmlns:a16="http://schemas.microsoft.com/office/drawing/2014/main" id="{C3BDDEEB-567E-6D45-BB0A-EE1BE09CB87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79" name="Picture 2">
                  <a:extLst>
                    <a:ext uri="{FF2B5EF4-FFF2-40B4-BE49-F238E27FC236}">
                      <a16:creationId xmlns:a16="http://schemas.microsoft.com/office/drawing/2014/main" id="{A18B72EE-CAE4-C14B-9AC5-F1214372B02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4" name="Picture 93">
                  <a:extLst>
                    <a:ext uri="{FF2B5EF4-FFF2-40B4-BE49-F238E27FC236}">
                      <a16:creationId xmlns:a16="http://schemas.microsoft.com/office/drawing/2014/main" id="{D14A8345-1B1D-C04A-A520-5862AEB5F4D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F4256911-93BF-1045-878A-F2737B724555}"/>
              </a:ext>
            </a:extLst>
          </p:cNvPr>
          <p:cNvGrpSpPr/>
          <p:nvPr/>
        </p:nvGrpSpPr>
        <p:grpSpPr>
          <a:xfrm>
            <a:off x="3380007" y="3106964"/>
            <a:ext cx="3055085" cy="1935182"/>
            <a:chOff x="6393945" y="3040479"/>
            <a:chExt cx="3055085" cy="1935182"/>
          </a:xfrm>
        </p:grpSpPr>
        <p:pic>
          <p:nvPicPr>
            <p:cNvPr id="98" name="Picture 97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75E40D45-E53D-FB41-A6C7-DDFEAE6F0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1943" y="3388182"/>
              <a:ext cx="643697" cy="686373"/>
            </a:xfrm>
            <a:prstGeom prst="rect">
              <a:avLst/>
            </a:prstGeom>
          </p:spPr>
        </p:pic>
        <p:pic>
          <p:nvPicPr>
            <p:cNvPr id="99" name="Picture 2">
              <a:extLst>
                <a:ext uri="{FF2B5EF4-FFF2-40B4-BE49-F238E27FC236}">
                  <a16:creationId xmlns:a16="http://schemas.microsoft.com/office/drawing/2014/main" id="{93DF28B2-9A3F-B643-A28C-94F48452C5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94" b="35909"/>
            <a:stretch/>
          </p:blipFill>
          <p:spPr bwMode="auto">
            <a:xfrm rot="2199857" flipH="1">
              <a:off x="8782019" y="3262105"/>
              <a:ext cx="667011" cy="618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578BBFDD-2148-604C-B769-78BA460DE6CB}"/>
                </a:ext>
              </a:extLst>
            </p:cNvPr>
            <p:cNvGrpSpPr/>
            <p:nvPr/>
          </p:nvGrpSpPr>
          <p:grpSpPr>
            <a:xfrm>
              <a:off x="6393945" y="3040479"/>
              <a:ext cx="3009462" cy="1935182"/>
              <a:chOff x="290957" y="2979133"/>
              <a:chExt cx="3009462" cy="1935182"/>
            </a:xfrm>
          </p:grpSpPr>
          <p:pic>
            <p:nvPicPr>
              <p:cNvPr id="101" name="Picture 100">
                <a:extLst>
                  <a:ext uri="{FF2B5EF4-FFF2-40B4-BE49-F238E27FC236}">
                    <a16:creationId xmlns:a16="http://schemas.microsoft.com/office/drawing/2014/main" id="{161BE352-0CA9-6B47-8A6A-B55CEF64CD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102" name="Group 101">
                <a:extLst>
                  <a:ext uri="{FF2B5EF4-FFF2-40B4-BE49-F238E27FC236}">
                    <a16:creationId xmlns:a16="http://schemas.microsoft.com/office/drawing/2014/main" id="{774AD501-1C8F-D74A-B919-B0697495028F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103" name="Picture 102">
                  <a:extLst>
                    <a:ext uri="{FF2B5EF4-FFF2-40B4-BE49-F238E27FC236}">
                      <a16:creationId xmlns:a16="http://schemas.microsoft.com/office/drawing/2014/main" id="{3A1C236B-BCF5-7742-9E3C-5E09700010D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104" name="Picture 103">
                  <a:extLst>
                    <a:ext uri="{FF2B5EF4-FFF2-40B4-BE49-F238E27FC236}">
                      <a16:creationId xmlns:a16="http://schemas.microsoft.com/office/drawing/2014/main" id="{8C720FD2-8EE3-F143-8314-0C6B449A646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105" name="Picture 104">
                  <a:extLst>
                    <a:ext uri="{FF2B5EF4-FFF2-40B4-BE49-F238E27FC236}">
                      <a16:creationId xmlns:a16="http://schemas.microsoft.com/office/drawing/2014/main" id="{E213D093-4459-7F4D-A9FF-B2EA1E5E1F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106" name="Picture 105">
                  <a:extLst>
                    <a:ext uri="{FF2B5EF4-FFF2-40B4-BE49-F238E27FC236}">
                      <a16:creationId xmlns:a16="http://schemas.microsoft.com/office/drawing/2014/main" id="{DF19C019-70E5-A64A-8D23-8C95C0569C2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107" name="Picture 2">
                  <a:extLst>
                    <a:ext uri="{FF2B5EF4-FFF2-40B4-BE49-F238E27FC236}">
                      <a16:creationId xmlns:a16="http://schemas.microsoft.com/office/drawing/2014/main" id="{722F3CDC-8673-394C-991A-E87DEBEF05E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8" name="Picture 107">
                  <a:extLst>
                    <a:ext uri="{FF2B5EF4-FFF2-40B4-BE49-F238E27FC236}">
                      <a16:creationId xmlns:a16="http://schemas.microsoft.com/office/drawing/2014/main" id="{754AD26A-2AFD-0746-93E2-A8C94DC6F7E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DECCD63-319F-EB45-A551-01AE474B3858}"/>
              </a:ext>
            </a:extLst>
          </p:cNvPr>
          <p:cNvGrpSpPr/>
          <p:nvPr/>
        </p:nvGrpSpPr>
        <p:grpSpPr>
          <a:xfrm>
            <a:off x="4530645" y="4698112"/>
            <a:ext cx="1822807" cy="1500327"/>
            <a:chOff x="4530645" y="4698112"/>
            <a:chExt cx="1822807" cy="1500327"/>
          </a:xfrm>
        </p:grpSpPr>
        <p:pic>
          <p:nvPicPr>
            <p:cNvPr id="4" name="Picture 3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29F04B94-7712-C94F-9B1D-B59CB8DAEC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0645" y="4969432"/>
              <a:ext cx="1077278" cy="1229007"/>
            </a:xfrm>
            <a:prstGeom prst="rect">
              <a:avLst/>
            </a:prstGeom>
          </p:spPr>
        </p:pic>
        <p:pic>
          <p:nvPicPr>
            <p:cNvPr id="109" name="Picture 10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2A5A1226-1044-5C4D-986F-508B4BD4C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6174" y="4698112"/>
              <a:ext cx="1077278" cy="1229007"/>
            </a:xfrm>
            <a:prstGeom prst="rect">
              <a:avLst/>
            </a:prstGeom>
          </p:spPr>
        </p:pic>
      </p:grpSp>
      <p:sp>
        <p:nvSpPr>
          <p:cNvPr id="110" name="Oval 109">
            <a:extLst>
              <a:ext uri="{FF2B5EF4-FFF2-40B4-BE49-F238E27FC236}">
                <a16:creationId xmlns:a16="http://schemas.microsoft.com/office/drawing/2014/main" id="{8F4621AA-3B97-0147-9501-E23F2E438922}"/>
              </a:ext>
            </a:extLst>
          </p:cNvPr>
          <p:cNvSpPr/>
          <p:nvPr/>
        </p:nvSpPr>
        <p:spPr>
          <a:xfrm>
            <a:off x="2897896" y="1632862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BF041296-AC56-8740-8B54-DD7BBBC9F17E}"/>
              </a:ext>
            </a:extLst>
          </p:cNvPr>
          <p:cNvSpPr/>
          <p:nvPr/>
        </p:nvSpPr>
        <p:spPr>
          <a:xfrm>
            <a:off x="3655883" y="1632862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D82F0AF-1ED3-D143-B651-CA23165FCB3D}"/>
              </a:ext>
            </a:extLst>
          </p:cNvPr>
          <p:cNvGrpSpPr/>
          <p:nvPr/>
        </p:nvGrpSpPr>
        <p:grpSpPr>
          <a:xfrm>
            <a:off x="6389469" y="3030315"/>
            <a:ext cx="3053889" cy="1945346"/>
            <a:chOff x="6389469" y="3030315"/>
            <a:chExt cx="3053889" cy="1945346"/>
          </a:xfrm>
        </p:grpSpPr>
        <p:pic>
          <p:nvPicPr>
            <p:cNvPr id="127" name="Picture 126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41D8AE01-CACD-FB4F-BE9D-224AA542B8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756" b="43656"/>
            <a:stretch/>
          </p:blipFill>
          <p:spPr>
            <a:xfrm>
              <a:off x="8791657" y="3030315"/>
              <a:ext cx="480318" cy="504119"/>
            </a:xfrm>
            <a:prstGeom prst="rect">
              <a:avLst/>
            </a:prstGeom>
          </p:spPr>
        </p:pic>
        <p:pic>
          <p:nvPicPr>
            <p:cNvPr id="113" name="Picture 112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E9091737-C443-394A-A97E-1E734986F6C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7467" y="3388182"/>
              <a:ext cx="643697" cy="686373"/>
            </a:xfrm>
            <a:prstGeom prst="rect">
              <a:avLst/>
            </a:prstGeom>
          </p:spPr>
        </p:pic>
        <p:pic>
          <p:nvPicPr>
            <p:cNvPr id="114" name="Picture 2">
              <a:extLst>
                <a:ext uri="{FF2B5EF4-FFF2-40B4-BE49-F238E27FC236}">
                  <a16:creationId xmlns:a16="http://schemas.microsoft.com/office/drawing/2014/main" id="{EDAECCFD-E23B-E545-B8B5-8FE80D0D9E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94" b="35909"/>
            <a:stretch/>
          </p:blipFill>
          <p:spPr bwMode="auto">
            <a:xfrm rot="2199857" flipH="1">
              <a:off x="8776347" y="3266109"/>
              <a:ext cx="667011" cy="618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2FB7E98F-0C10-F648-B146-3DAEF97CDF73}"/>
                </a:ext>
              </a:extLst>
            </p:cNvPr>
            <p:cNvGrpSpPr/>
            <p:nvPr/>
          </p:nvGrpSpPr>
          <p:grpSpPr>
            <a:xfrm>
              <a:off x="6389469" y="3040479"/>
              <a:ext cx="3009462" cy="1935182"/>
              <a:chOff x="290957" y="2979133"/>
              <a:chExt cx="3009462" cy="1935182"/>
            </a:xfrm>
          </p:grpSpPr>
          <p:pic>
            <p:nvPicPr>
              <p:cNvPr id="116" name="Picture 115">
                <a:extLst>
                  <a:ext uri="{FF2B5EF4-FFF2-40B4-BE49-F238E27FC236}">
                    <a16:creationId xmlns:a16="http://schemas.microsoft.com/office/drawing/2014/main" id="{8C2198C8-9A7E-4045-8499-B39D15921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117" name="Group 116">
                <a:extLst>
                  <a:ext uri="{FF2B5EF4-FFF2-40B4-BE49-F238E27FC236}">
                    <a16:creationId xmlns:a16="http://schemas.microsoft.com/office/drawing/2014/main" id="{96B71518-0850-774F-A042-86C726278569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118" name="Picture 117">
                  <a:extLst>
                    <a:ext uri="{FF2B5EF4-FFF2-40B4-BE49-F238E27FC236}">
                      <a16:creationId xmlns:a16="http://schemas.microsoft.com/office/drawing/2014/main" id="{E920BA6E-3B84-4140-9F85-3FF1052081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119" name="Picture 118">
                  <a:extLst>
                    <a:ext uri="{FF2B5EF4-FFF2-40B4-BE49-F238E27FC236}">
                      <a16:creationId xmlns:a16="http://schemas.microsoft.com/office/drawing/2014/main" id="{03ABCD96-F7FB-7C4F-877F-98F532F62C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120" name="Picture 119">
                  <a:extLst>
                    <a:ext uri="{FF2B5EF4-FFF2-40B4-BE49-F238E27FC236}">
                      <a16:creationId xmlns:a16="http://schemas.microsoft.com/office/drawing/2014/main" id="{F41A162B-B958-7A48-823E-39BC5A04DD6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121" name="Picture 120">
                  <a:extLst>
                    <a:ext uri="{FF2B5EF4-FFF2-40B4-BE49-F238E27FC236}">
                      <a16:creationId xmlns:a16="http://schemas.microsoft.com/office/drawing/2014/main" id="{6FAD72B1-2379-C24D-B6BF-64BB9C1B00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122" name="Picture 2">
                  <a:extLst>
                    <a:ext uri="{FF2B5EF4-FFF2-40B4-BE49-F238E27FC236}">
                      <a16:creationId xmlns:a16="http://schemas.microsoft.com/office/drawing/2014/main" id="{4D041317-0001-0D4C-BC5F-8F28F770BCE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23" name="Picture 122">
                  <a:extLst>
                    <a:ext uri="{FF2B5EF4-FFF2-40B4-BE49-F238E27FC236}">
                      <a16:creationId xmlns:a16="http://schemas.microsoft.com/office/drawing/2014/main" id="{E9530E95-EE47-8146-92F1-A4CD949885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  <p:pic>
          <p:nvPicPr>
            <p:cNvPr id="126" name="Picture 125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F4396885-AC2F-BA41-83AE-6431B6AD50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756" b="43656"/>
            <a:stretch/>
          </p:blipFill>
          <p:spPr>
            <a:xfrm>
              <a:off x="8892064" y="3282375"/>
              <a:ext cx="480318" cy="504119"/>
            </a:xfrm>
            <a:prstGeom prst="rect">
              <a:avLst/>
            </a:prstGeom>
          </p:spPr>
        </p:pic>
      </p:grp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2A2A9DDA-FEBF-FD4E-BC3C-4DA7853E4D83}"/>
              </a:ext>
            </a:extLst>
          </p:cNvPr>
          <p:cNvSpPr/>
          <p:nvPr/>
        </p:nvSpPr>
        <p:spPr>
          <a:xfrm>
            <a:off x="6540515" y="2514524"/>
            <a:ext cx="2880000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427FC0C6-2AC8-F94B-A1FF-755F2001F4F3}"/>
              </a:ext>
            </a:extLst>
          </p:cNvPr>
          <p:cNvPicPr>
            <a:picLocks noChangeAspect="1"/>
          </p:cNvPicPr>
          <p:nvPr/>
        </p:nvPicPr>
        <p:blipFill>
          <a:blip r:embed="rId16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74310" y="2683310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095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51" grpId="0" animBg="1"/>
      <p:bldP spid="52" grpId="0" animBg="1"/>
      <p:bldP spid="53" grpId="0" animBg="1"/>
      <p:bldP spid="90" grpId="0" animBg="1"/>
      <p:bldP spid="96" grpId="0" animBg="1"/>
      <p:bldP spid="110" grpId="0" animBg="1"/>
      <p:bldP spid="111" grpId="0" animBg="1"/>
      <p:bldP spid="5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7.7|5.8|3.8|26|2.3|3|0.7|16.3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5|14.9|21|6.1|13.2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5.5|6.1|6.8|18.5|0.6|0.6|0.5|0.4|0.5|10.3|12.1|11.8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.5|4|6.2|15|0.5|0.6|0.5|0.6|0.5|0.5|10.8|11.2|9.7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|5.4|6.5|15|0.6|0.6|0.6|0.6|0.5|0.6|0.5|10.1|0.9|10.8|17.2|8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1442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138</cp:revision>
  <dcterms:created xsi:type="dcterms:W3CDTF">2020-12-14T12:06:57Z</dcterms:created>
  <dcterms:modified xsi:type="dcterms:W3CDTF">2021-05-08T19:48:37Z</dcterms:modified>
</cp:coreProperties>
</file>