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0" r:id="rId2"/>
    <p:sldId id="321" r:id="rId3"/>
    <p:sldId id="319" r:id="rId4"/>
    <p:sldId id="31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1706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8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7"/>
    <a:srgbClr val="A70003"/>
    <a:srgbClr val="FF8AD8"/>
    <a:srgbClr val="FFD579"/>
    <a:srgbClr val="7A81FF"/>
    <a:srgbClr val="203864"/>
    <a:srgbClr val="1F3864"/>
    <a:srgbClr val="AB7942"/>
    <a:srgbClr val="76D6FF"/>
    <a:srgbClr val="FF2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318"/>
      </p:cViewPr>
      <p:guideLst>
        <p:guide pos="5637"/>
        <p:guide orient="horz" pos="1706"/>
        <p:guide orient="horz" pos="1729"/>
        <p:guide pos="18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231665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3ED0535-9A0A-8247-99B3-83329CFCA040}"/>
              </a:ext>
            </a:extLst>
          </p:cNvPr>
          <p:cNvSpPr/>
          <p:nvPr/>
        </p:nvSpPr>
        <p:spPr>
          <a:xfrm>
            <a:off x="3546642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018870-82DA-514A-A8BF-B70D76095D57}"/>
              </a:ext>
            </a:extLst>
          </p:cNvPr>
          <p:cNvSpPr/>
          <p:nvPr/>
        </p:nvSpPr>
        <p:spPr>
          <a:xfrm>
            <a:off x="3221060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1A8359-DC26-B648-BA87-F53533BB6AC6}"/>
              </a:ext>
            </a:extLst>
          </p:cNvPr>
          <p:cNvSpPr/>
          <p:nvPr/>
        </p:nvSpPr>
        <p:spPr>
          <a:xfrm>
            <a:off x="2682731" y="515442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FE8E81A-CE2F-EB49-BF6B-EC243EBB48F0}"/>
              </a:ext>
            </a:extLst>
          </p:cNvPr>
          <p:cNvSpPr/>
          <p:nvPr/>
        </p:nvSpPr>
        <p:spPr>
          <a:xfrm>
            <a:off x="5708197" y="409206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DF4CADC-1695-E54D-A386-1C00CB8C6E30}"/>
              </a:ext>
            </a:extLst>
          </p:cNvPr>
          <p:cNvSpPr/>
          <p:nvPr/>
        </p:nvSpPr>
        <p:spPr>
          <a:xfrm>
            <a:off x="6246526" y="5176031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16E0B6E-8900-4442-8CAD-BE32561DA960}"/>
              </a:ext>
            </a:extLst>
          </p:cNvPr>
          <p:cNvSpPr/>
          <p:nvPr/>
        </p:nvSpPr>
        <p:spPr>
          <a:xfrm>
            <a:off x="6698749" y="413195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953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85185E-6 L -0.15561 -0.4057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8" y="-2030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-0.15865 -0.4064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3" y="-20324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4.07407E-6 L -0.20113 -0.4127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4" y="-20648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2.96296E-6 L -0.40945 -0.2567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1" y="-1284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33333E-6 L -0.36763 -0.5562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1" y="-27824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11022E-16 L -0.41298 -0.26644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57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231665" y="416189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3ED0535-9A0A-8247-99B3-83329CFCA040}"/>
              </a:ext>
            </a:extLst>
          </p:cNvPr>
          <p:cNvSpPr/>
          <p:nvPr/>
        </p:nvSpPr>
        <p:spPr>
          <a:xfrm>
            <a:off x="3546642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25CF604-B2FA-B144-9DB8-1BAF2CACA6EF}"/>
              </a:ext>
            </a:extLst>
          </p:cNvPr>
          <p:cNvSpPr/>
          <p:nvPr/>
        </p:nvSpPr>
        <p:spPr>
          <a:xfrm>
            <a:off x="2584956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5225C1C-0714-764B-AE65-819747D3D7A6}"/>
              </a:ext>
            </a:extLst>
          </p:cNvPr>
          <p:cNvSpPr/>
          <p:nvPr/>
        </p:nvSpPr>
        <p:spPr>
          <a:xfrm>
            <a:off x="2583367" y="1404687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8F0545B-D124-5247-BB4F-0AFF49E34A86}"/>
              </a:ext>
            </a:extLst>
          </p:cNvPr>
          <p:cNvSpPr/>
          <p:nvPr/>
        </p:nvSpPr>
        <p:spPr>
          <a:xfrm>
            <a:off x="1644950" y="2311703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B2CC474-7174-2E45-A646-BD62D217EBE4}"/>
              </a:ext>
            </a:extLst>
          </p:cNvPr>
          <p:cNvSpPr/>
          <p:nvPr/>
        </p:nvSpPr>
        <p:spPr>
          <a:xfrm>
            <a:off x="1630301" y="1363412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BFC03C6-8D0D-2A47-A125-692E069C5F98}"/>
              </a:ext>
            </a:extLst>
          </p:cNvPr>
          <p:cNvSpPr/>
          <p:nvPr/>
        </p:nvSpPr>
        <p:spPr>
          <a:xfrm>
            <a:off x="704944" y="2311703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806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85185E-6 L -0.15641 -0.40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21" y="-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6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FDC6648-254E-0046-B24D-8288C43646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519" y="367348"/>
            <a:ext cx="1839794" cy="1712912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560F9055-B810-1D42-AF5D-A39D3C42B653}"/>
              </a:ext>
            </a:extLst>
          </p:cNvPr>
          <p:cNvGrpSpPr/>
          <p:nvPr/>
        </p:nvGrpSpPr>
        <p:grpSpPr>
          <a:xfrm>
            <a:off x="514351" y="2258007"/>
            <a:ext cx="6733116" cy="3814181"/>
            <a:chOff x="514351" y="2258007"/>
            <a:chExt cx="6733116" cy="381418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5B8D1F5-2BAD-6B49-B407-693C29776C12}"/>
                </a:ext>
              </a:extLst>
            </p:cNvPr>
            <p:cNvSpPr/>
            <p:nvPr/>
          </p:nvSpPr>
          <p:spPr>
            <a:xfrm>
              <a:off x="514351" y="2258007"/>
              <a:ext cx="6733116" cy="3814181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ADE17BC-C0D8-724E-BA51-C698D0F87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4682" y="2435755"/>
              <a:ext cx="6092453" cy="3636433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64362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2E5A2549-7574-4D43-93D0-E76B806876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704" y="5545281"/>
            <a:ext cx="1409957" cy="1312719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7ABD61BB-8FE5-384F-B0CB-1B283096D7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58" y="5191607"/>
            <a:ext cx="1409957" cy="1312719"/>
          </a:xfrm>
          <a:prstGeom prst="rect">
            <a:avLst/>
          </a:prstGeom>
        </p:spPr>
      </p:pic>
      <p:pic>
        <p:nvPicPr>
          <p:cNvPr id="7" name="Picture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D431966-F581-FA46-96C4-B8430A3806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25" y="5485463"/>
            <a:ext cx="1409957" cy="13127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520502-723C-3449-BF03-BF5F75085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033221">
            <a:off x="2008657" y="1069502"/>
            <a:ext cx="869292" cy="3350571"/>
          </a:xfrm>
          <a:prstGeom prst="rect">
            <a:avLst/>
          </a:prstGeom>
        </p:spPr>
      </p:pic>
      <p:sp>
        <p:nvSpPr>
          <p:cNvPr id="23" name="Doughnut 22">
            <a:extLst>
              <a:ext uri="{FF2B5EF4-FFF2-40B4-BE49-F238E27FC236}">
                <a16:creationId xmlns:a16="http://schemas.microsoft.com/office/drawing/2014/main" id="{C71DC04C-4171-DE47-B160-4EFFEDA3B2E8}"/>
              </a:ext>
            </a:extLst>
          </p:cNvPr>
          <p:cNvSpPr/>
          <p:nvPr/>
        </p:nvSpPr>
        <p:spPr>
          <a:xfrm>
            <a:off x="4731756" y="2885404"/>
            <a:ext cx="902519" cy="902519"/>
          </a:xfrm>
          <a:prstGeom prst="donut">
            <a:avLst>
              <a:gd name="adj" fmla="val 15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Doughnut 24">
            <a:extLst>
              <a:ext uri="{FF2B5EF4-FFF2-40B4-BE49-F238E27FC236}">
                <a16:creationId xmlns:a16="http://schemas.microsoft.com/office/drawing/2014/main" id="{CACBF78D-9816-4345-A4EA-56D8D8380457}"/>
              </a:ext>
            </a:extLst>
          </p:cNvPr>
          <p:cNvSpPr/>
          <p:nvPr/>
        </p:nvSpPr>
        <p:spPr>
          <a:xfrm>
            <a:off x="5909248" y="2748352"/>
            <a:ext cx="902519" cy="902519"/>
          </a:xfrm>
          <a:prstGeom prst="donut">
            <a:avLst>
              <a:gd name="adj" fmla="val 15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Doughnut 25">
            <a:extLst>
              <a:ext uri="{FF2B5EF4-FFF2-40B4-BE49-F238E27FC236}">
                <a16:creationId xmlns:a16="http://schemas.microsoft.com/office/drawing/2014/main" id="{E5E716E3-DD5C-CB43-9C54-7B1F5E272E59}"/>
              </a:ext>
            </a:extLst>
          </p:cNvPr>
          <p:cNvSpPr/>
          <p:nvPr/>
        </p:nvSpPr>
        <p:spPr>
          <a:xfrm>
            <a:off x="6903999" y="3611879"/>
            <a:ext cx="902519" cy="902519"/>
          </a:xfrm>
          <a:prstGeom prst="donut">
            <a:avLst>
              <a:gd name="adj" fmla="val 15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67C8A61-76D3-404F-8336-94E4D7DBFFB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855" t="-2697" b="91802"/>
          <a:stretch/>
        </p:blipFill>
        <p:spPr>
          <a:xfrm>
            <a:off x="7720751" y="4394594"/>
            <a:ext cx="1113658" cy="22553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39E90E-648B-5040-B7E1-3F21BA5D8FC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8815" t="50239" r="93020"/>
          <a:stretch/>
        </p:blipFill>
        <p:spPr>
          <a:xfrm>
            <a:off x="6344653" y="5490411"/>
            <a:ext cx="540530" cy="1030101"/>
          </a:xfrm>
          <a:prstGeom prst="rect">
            <a:avLst/>
          </a:prstGeom>
        </p:spPr>
      </p:pic>
      <p:pic>
        <p:nvPicPr>
          <p:cNvPr id="30" name="Picture 29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E4CECCC-F272-0D40-B403-B36072D4EA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05" y="382978"/>
            <a:ext cx="1189929" cy="110786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66774D8-5B61-8B40-8E27-3BD4206603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980" t="8198"/>
          <a:stretch/>
        </p:blipFill>
        <p:spPr>
          <a:xfrm>
            <a:off x="6885183" y="4620125"/>
            <a:ext cx="1949226" cy="1900387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F7606B-F2B5-7A4C-9464-582B1D5501B4}"/>
              </a:ext>
            </a:extLst>
          </p:cNvPr>
          <p:cNvGrpSpPr/>
          <p:nvPr/>
        </p:nvGrpSpPr>
        <p:grpSpPr>
          <a:xfrm>
            <a:off x="1998132" y="686081"/>
            <a:ext cx="2457739" cy="1324574"/>
            <a:chOff x="514351" y="2258007"/>
            <a:chExt cx="6733116" cy="381418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FCA1EBF-A1CE-454C-81C2-678AE365C6F0}"/>
                </a:ext>
              </a:extLst>
            </p:cNvPr>
            <p:cNvSpPr/>
            <p:nvPr/>
          </p:nvSpPr>
          <p:spPr>
            <a:xfrm>
              <a:off x="514351" y="2258007"/>
              <a:ext cx="6733116" cy="3814181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B055150-B309-324B-97D9-58D642BCE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34683" y="2435755"/>
              <a:ext cx="6092453" cy="3636433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99948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-4.07407E-6 L 0.01843 0.21412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3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3 0.21412 L 0.08862 0.23936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62 0.23936 L 0.16298 0.24792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8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298 0.24792 L 0.22885 0.27362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5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85 0.27362 L 0.29407 0.28426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5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407 0.28426 L 0.34295 0.36158 " pathEditMode="relative" rAng="0" ptsTypes="AA">
                                      <p:cBhvr>
                                        <p:cTn id="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6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295 0.36158 L 0.36731 0.30811 C 0.37244 0.29607 0.37997 0.28982 0.38814 0.28982 C 0.39728 0.28982 0.40449 0.29607 0.40962 0.30811 L 0.43414 0.36158 " pathEditMode="relative" rAng="0" ptsTypes="AAAAA">
                                      <p:cBhvr>
                                        <p:cTn id="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51" y="-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414 0.36158 C 0.43926 0.30533 0.44439 0.24908 0.45481 0.22315 C 0.46523 0.19723 0.48093 0.18936 0.49632 0.20649 C 0.5117 0.22362 0.52933 0.275 0.54712 0.32639 " pathEditMode="relative" rAng="0" ptsTypes="AAAA">
                                      <p:cBhvr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41" y="-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064 0.32014 C 0.57805 0.28218 0.60561 0.24422 0.62676 0.23681 C 0.64792 0.22917 0.67035 0.25348 0.67741 0.275 C 0.68462 0.29676 0.67308 0.33727 0.66939 0.36667 C 0.66571 0.39607 0.66058 0.42385 0.65561 0.45186 " pathEditMode="relative" rAng="0" ptsTypes="AAAAA">
                                      <p:cBhvr>
                                        <p:cTn id="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2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914 0.44676 L 0.76234 0.4488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234 0.44885 L 0.76523 0.75093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234 0.7426 L 0.53013 0.74885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19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57 0.74862 C 0.51234 0.7 0.49327 0.65139 0.46667 0.62778 C 0.43991 0.60417 0.39423 0.59422 0.37148 0.60695 C 0.34856 0.61991 0.3383 0.67917 0.32965 0.70487 C 0.321 0.73056 0.33317 0.74792 0.31955 0.76112 C 0.30577 0.77431 0.26827 0.78264 0.24744 0.78403 C 0.22644 0.78542 0.20817 0.79098 0.19407 0.76945 C 0.17981 0.74792 0.17612 0.68334 0.16234 0.65487 C 0.1484 0.62639 0.13061 0.58982 0.11042 0.59885 C 0.09023 0.60764 0.05689 0.68797 0.04119 0.70903 C 0.02532 0.73033 0.02019 0.72801 0.01523 0.7257 " pathEditMode="relative" rAng="0" ptsTypes="AAAAAAAAAAA">
                                      <p:cBhvr>
                                        <p:cTn id="1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17" y="-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9.9|0.6|9.7|2.1|3.9|14.8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8|0.9|3.5|1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9|2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|9.9|8.6|10.2|8.8|9.2|2.5|1.8|1.7|1.8|1.7|1.7|1.6|2|1.9|1.9|1.8|3.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2210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219</cp:revision>
  <dcterms:created xsi:type="dcterms:W3CDTF">2020-12-14T12:06:57Z</dcterms:created>
  <dcterms:modified xsi:type="dcterms:W3CDTF">2021-07-08T09:16:03Z</dcterms:modified>
</cp:coreProperties>
</file>