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3" r:id="rId2"/>
    <p:sldId id="289" r:id="rId3"/>
    <p:sldId id="290" r:id="rId4"/>
    <p:sldId id="291" r:id="rId5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120" userDrawn="1">
          <p15:clr>
            <a:srgbClr val="A4A3A4"/>
          </p15:clr>
        </p15:guide>
        <p15:guide id="3" orient="horz" pos="3113" userDrawn="1">
          <p15:clr>
            <a:srgbClr val="A4A3A4"/>
          </p15:clr>
        </p15:guide>
        <p15:guide id="4" orient="horz" pos="157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B7942"/>
    <a:srgbClr val="FFD579"/>
    <a:srgbClr val="1F3864"/>
    <a:srgbClr val="76D6FF"/>
    <a:srgbClr val="7A81FF"/>
    <a:srgbClr val="FF2913"/>
    <a:srgbClr val="FF8AD8"/>
    <a:srgbClr val="D883FF"/>
    <a:srgbClr val="FF7E79"/>
    <a:srgbClr val="F6DA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294" autoAdjust="0"/>
    <p:restoredTop sz="94660"/>
  </p:normalViewPr>
  <p:slideViewPr>
    <p:cSldViewPr snapToGrid="0">
      <p:cViewPr varScale="1">
        <p:scale>
          <a:sx n="67" d="100"/>
          <a:sy n="67" d="100"/>
        </p:scale>
        <p:origin x="1036" y="40"/>
      </p:cViewPr>
      <p:guideLst>
        <p:guide pos="3120"/>
        <p:guide orient="horz" pos="3113"/>
        <p:guide orient="horz" pos="157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5809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708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6690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8315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6749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777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6717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4549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5177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3305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5780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26136" y="621792"/>
            <a:ext cx="9253728" cy="5971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198" y="-23286"/>
            <a:ext cx="1172760" cy="111596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453" y="24933"/>
            <a:ext cx="926547" cy="10195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94" y="6043250"/>
            <a:ext cx="727882" cy="72788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BC20424-E167-6343-B337-A66E41E8286A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4140200" y="-153375"/>
            <a:ext cx="5765800" cy="107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102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emf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emf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12.png"/><Relationship Id="rId5" Type="http://schemas.openxmlformats.org/officeDocument/2006/relationships/image" Target="../media/image13.png"/><Relationship Id="rId4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emf"/><Relationship Id="rId3" Type="http://schemas.openxmlformats.org/officeDocument/2006/relationships/image" Target="../media/image10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2867F7B-7251-DB40-AF51-5342285188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939441" y="4509655"/>
            <a:ext cx="1755554" cy="176818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AF41C6B-E8E0-7E48-A80A-FBA353A66F5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297704" y="4951245"/>
            <a:ext cx="1976843" cy="1774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4CD7176-5C3C-5A40-BF23-F13B9D37FFE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359889" y="5100249"/>
            <a:ext cx="1989513" cy="178546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60EC64F-B124-9746-A922-711A12F896A7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7" t="-623" r="3103" b="722"/>
          <a:stretch/>
        </p:blipFill>
        <p:spPr>
          <a:xfrm>
            <a:off x="711200" y="819151"/>
            <a:ext cx="1965325" cy="1824785"/>
          </a:xfrm>
          <a:prstGeom prst="rect">
            <a:avLst/>
          </a:prstGeom>
        </p:spPr>
      </p:pic>
      <p:pic>
        <p:nvPicPr>
          <p:cNvPr id="7" name="Picture 6" descr="Icon&#10;&#10;Description automatically generated">
            <a:extLst>
              <a:ext uri="{FF2B5EF4-FFF2-40B4-BE49-F238E27FC236}">
                <a16:creationId xmlns:a16="http://schemas.microsoft.com/office/drawing/2014/main" id="{98F01997-3CC2-4243-A9CE-3DC7E9CED057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5" t="1" r="-15293" b="1563"/>
          <a:stretch/>
        </p:blipFill>
        <p:spPr>
          <a:xfrm>
            <a:off x="670747" y="843711"/>
            <a:ext cx="2319964" cy="180022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24525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2564E-6 -0.00439 L -0.37372 -0.2865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686" y="-141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8974E-6 2.59259E-6 L -0.03349 -0.3511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83" y="-175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7.69231E-7 -2.59259E-6 L -0.17724 -0.3738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862" y="-187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82146E-17 3.7037E-7 L 0.51586 0.52801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657" y="263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61538E-6 3.7037E-7 L 0.1282 0.5199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013" y="259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18ABB146-637B-A646-BDD8-936B1910DE30}"/>
              </a:ext>
            </a:extLst>
          </p:cNvPr>
          <p:cNvSpPr/>
          <p:nvPr/>
        </p:nvSpPr>
        <p:spPr>
          <a:xfrm>
            <a:off x="450376" y="2492375"/>
            <a:ext cx="2927970" cy="3635470"/>
          </a:xfrm>
          <a:prstGeom prst="roundRect">
            <a:avLst/>
          </a:prstGeom>
          <a:noFill/>
          <a:ln>
            <a:solidFill>
              <a:srgbClr val="1F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E17C654D-ADB2-714C-AD33-8C2678CC87E1}"/>
              </a:ext>
            </a:extLst>
          </p:cNvPr>
          <p:cNvSpPr/>
          <p:nvPr/>
        </p:nvSpPr>
        <p:spPr>
          <a:xfrm>
            <a:off x="3501196" y="2492375"/>
            <a:ext cx="2927970" cy="3635470"/>
          </a:xfrm>
          <a:prstGeom prst="roundRect">
            <a:avLst/>
          </a:prstGeom>
          <a:noFill/>
          <a:ln>
            <a:solidFill>
              <a:srgbClr val="1F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EE4F049B-F5A8-D243-9F21-39F7E48D5BBA}"/>
              </a:ext>
            </a:extLst>
          </p:cNvPr>
          <p:cNvSpPr/>
          <p:nvPr/>
        </p:nvSpPr>
        <p:spPr>
          <a:xfrm>
            <a:off x="6533773" y="2492375"/>
            <a:ext cx="2927970" cy="3635470"/>
          </a:xfrm>
          <a:prstGeom prst="roundRect">
            <a:avLst/>
          </a:prstGeom>
          <a:noFill/>
          <a:ln>
            <a:solidFill>
              <a:srgbClr val="1F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F122466B-62DC-A643-BCB1-5DB65BA4AC6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56" t="2706" r="5875" b="2464"/>
          <a:stretch/>
        </p:blipFill>
        <p:spPr>
          <a:xfrm rot="16200000">
            <a:off x="1622773" y="-397393"/>
            <a:ext cx="1567055" cy="3822151"/>
          </a:xfrm>
          <a:prstGeom prst="rect">
            <a:avLst/>
          </a:prstGeom>
        </p:spPr>
      </p:pic>
      <p:sp>
        <p:nvSpPr>
          <p:cNvPr id="36" name="Oval 35">
            <a:extLst>
              <a:ext uri="{FF2B5EF4-FFF2-40B4-BE49-F238E27FC236}">
                <a16:creationId xmlns:a16="http://schemas.microsoft.com/office/drawing/2014/main" id="{50F409EE-790C-2B40-9F9F-A76C98C8102D}"/>
              </a:ext>
            </a:extLst>
          </p:cNvPr>
          <p:cNvSpPr/>
          <p:nvPr/>
        </p:nvSpPr>
        <p:spPr>
          <a:xfrm>
            <a:off x="633046" y="872197"/>
            <a:ext cx="534572" cy="53457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9ECC0A1D-ED82-564E-8BD7-5AE9F0F567D9}"/>
              </a:ext>
            </a:extLst>
          </p:cNvPr>
          <p:cNvSpPr/>
          <p:nvPr/>
        </p:nvSpPr>
        <p:spPr>
          <a:xfrm>
            <a:off x="1373668" y="872197"/>
            <a:ext cx="534572" cy="53457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3" name="Picture 42">
            <a:extLst>
              <a:ext uri="{FF2B5EF4-FFF2-40B4-BE49-F238E27FC236}">
                <a16:creationId xmlns:a16="http://schemas.microsoft.com/office/drawing/2014/main" id="{486B2A68-9F28-9540-AEA8-AABDA450595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278115" y="807583"/>
            <a:ext cx="1611654" cy="1585233"/>
          </a:xfrm>
          <a:prstGeom prst="rect">
            <a:avLst/>
          </a:prstGeom>
        </p:spPr>
      </p:pic>
      <p:pic>
        <p:nvPicPr>
          <p:cNvPr id="50" name="Picture 2">
            <a:extLst>
              <a:ext uri="{FF2B5EF4-FFF2-40B4-BE49-F238E27FC236}">
                <a16:creationId xmlns:a16="http://schemas.microsoft.com/office/drawing/2014/main" id="{7CF7BFFD-A645-A440-9EA5-63A3EE0EDF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463" y="4942370"/>
            <a:ext cx="1554223" cy="948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16FE9905-21C6-1943-A471-404FB9C9E537}"/>
              </a:ext>
            </a:extLst>
          </p:cNvPr>
          <p:cNvGrpSpPr/>
          <p:nvPr/>
        </p:nvGrpSpPr>
        <p:grpSpPr>
          <a:xfrm>
            <a:off x="430959" y="3055233"/>
            <a:ext cx="3003535" cy="1688019"/>
            <a:chOff x="430959" y="3055233"/>
            <a:chExt cx="3003535" cy="1688019"/>
          </a:xfrm>
        </p:grpSpPr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B0AC348C-700F-DC41-BAC5-1C436D028D08}"/>
                </a:ext>
              </a:extLst>
            </p:cNvPr>
            <p:cNvSpPr/>
            <p:nvPr/>
          </p:nvSpPr>
          <p:spPr>
            <a:xfrm>
              <a:off x="550779" y="3762855"/>
              <a:ext cx="2774449" cy="980397"/>
            </a:xfrm>
            <a:prstGeom prst="ellipse">
              <a:avLst/>
            </a:prstGeom>
            <a:solidFill>
              <a:schemeClr val="accent6"/>
            </a:solidFill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55" name="Picture 8">
              <a:extLst>
                <a:ext uri="{FF2B5EF4-FFF2-40B4-BE49-F238E27FC236}">
                  <a16:creationId xmlns:a16="http://schemas.microsoft.com/office/drawing/2014/main" id="{0C65F718-BC9C-D048-B1E1-F42719FA695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0959" y="3055233"/>
              <a:ext cx="1228892" cy="115383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7" name="Picture 4">
              <a:extLst>
                <a:ext uri="{FF2B5EF4-FFF2-40B4-BE49-F238E27FC236}">
                  <a16:creationId xmlns:a16="http://schemas.microsoft.com/office/drawing/2014/main" id="{B8E0D050-B8C4-CE41-9649-71127D4F811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41056" y="3679174"/>
              <a:ext cx="1193438" cy="91004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9" name="Group 58">
            <a:extLst>
              <a:ext uri="{FF2B5EF4-FFF2-40B4-BE49-F238E27FC236}">
                <a16:creationId xmlns:a16="http://schemas.microsoft.com/office/drawing/2014/main" id="{01375178-A1B8-7044-A424-A901786858F4}"/>
              </a:ext>
            </a:extLst>
          </p:cNvPr>
          <p:cNvGrpSpPr/>
          <p:nvPr/>
        </p:nvGrpSpPr>
        <p:grpSpPr>
          <a:xfrm>
            <a:off x="3482953" y="3055233"/>
            <a:ext cx="3003535" cy="1688019"/>
            <a:chOff x="430959" y="3055233"/>
            <a:chExt cx="3003535" cy="1688019"/>
          </a:xfrm>
        </p:grpSpPr>
        <p:sp>
          <p:nvSpPr>
            <p:cNvPr id="60" name="Oval 59">
              <a:extLst>
                <a:ext uri="{FF2B5EF4-FFF2-40B4-BE49-F238E27FC236}">
                  <a16:creationId xmlns:a16="http://schemas.microsoft.com/office/drawing/2014/main" id="{BF211B6C-F8B5-B045-B82A-46B33F0CFF87}"/>
                </a:ext>
              </a:extLst>
            </p:cNvPr>
            <p:cNvSpPr/>
            <p:nvPr/>
          </p:nvSpPr>
          <p:spPr>
            <a:xfrm>
              <a:off x="550779" y="3762855"/>
              <a:ext cx="2774449" cy="980397"/>
            </a:xfrm>
            <a:prstGeom prst="ellipse">
              <a:avLst/>
            </a:prstGeom>
            <a:solidFill>
              <a:schemeClr val="accent6"/>
            </a:solidFill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61" name="Picture 8">
              <a:extLst>
                <a:ext uri="{FF2B5EF4-FFF2-40B4-BE49-F238E27FC236}">
                  <a16:creationId xmlns:a16="http://schemas.microsoft.com/office/drawing/2014/main" id="{00483BFC-C00F-5541-9D47-B024BDB66BC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0959" y="3055233"/>
              <a:ext cx="1228892" cy="115383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2" name="Picture 4">
              <a:extLst>
                <a:ext uri="{FF2B5EF4-FFF2-40B4-BE49-F238E27FC236}">
                  <a16:creationId xmlns:a16="http://schemas.microsoft.com/office/drawing/2014/main" id="{542CB40C-4B56-1B41-B5A0-EC550252C87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41056" y="3679174"/>
              <a:ext cx="1193438" cy="91004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A51E8C6C-807E-F14D-A217-C5F7CC113B32}"/>
              </a:ext>
            </a:extLst>
          </p:cNvPr>
          <p:cNvGrpSpPr/>
          <p:nvPr/>
        </p:nvGrpSpPr>
        <p:grpSpPr>
          <a:xfrm>
            <a:off x="6530743" y="3055233"/>
            <a:ext cx="3003535" cy="1738305"/>
            <a:chOff x="6530743" y="3055233"/>
            <a:chExt cx="3003535" cy="1738305"/>
          </a:xfrm>
        </p:grpSpPr>
        <p:grpSp>
          <p:nvGrpSpPr>
            <p:cNvPr id="67" name="Group 66">
              <a:extLst>
                <a:ext uri="{FF2B5EF4-FFF2-40B4-BE49-F238E27FC236}">
                  <a16:creationId xmlns:a16="http://schemas.microsoft.com/office/drawing/2014/main" id="{D7EC93E1-4D04-F643-803F-0B9E6F2EAA0D}"/>
                </a:ext>
              </a:extLst>
            </p:cNvPr>
            <p:cNvGrpSpPr/>
            <p:nvPr/>
          </p:nvGrpSpPr>
          <p:grpSpPr>
            <a:xfrm>
              <a:off x="6530743" y="3055233"/>
              <a:ext cx="3003535" cy="1688019"/>
              <a:chOff x="430959" y="3055233"/>
              <a:chExt cx="3003535" cy="1688019"/>
            </a:xfrm>
          </p:grpSpPr>
          <p:sp>
            <p:nvSpPr>
              <p:cNvPr id="68" name="Oval 67">
                <a:extLst>
                  <a:ext uri="{FF2B5EF4-FFF2-40B4-BE49-F238E27FC236}">
                    <a16:creationId xmlns:a16="http://schemas.microsoft.com/office/drawing/2014/main" id="{A938FA8A-3C84-D44D-811B-0DABB7187030}"/>
                  </a:ext>
                </a:extLst>
              </p:cNvPr>
              <p:cNvSpPr/>
              <p:nvPr/>
            </p:nvSpPr>
            <p:spPr>
              <a:xfrm>
                <a:off x="550779" y="3762855"/>
                <a:ext cx="2774449" cy="980397"/>
              </a:xfrm>
              <a:prstGeom prst="ellipse">
                <a:avLst/>
              </a:prstGeom>
              <a:solidFill>
                <a:schemeClr val="accent6"/>
              </a:solidFill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69" name="Picture 8">
                <a:extLst>
                  <a:ext uri="{FF2B5EF4-FFF2-40B4-BE49-F238E27FC236}">
                    <a16:creationId xmlns:a16="http://schemas.microsoft.com/office/drawing/2014/main" id="{644742EB-21BB-5B43-8989-F365AABAD450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0959" y="3055233"/>
                <a:ext cx="1228892" cy="115383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70" name="Picture 4">
                <a:extLst>
                  <a:ext uri="{FF2B5EF4-FFF2-40B4-BE49-F238E27FC236}">
                    <a16:creationId xmlns:a16="http://schemas.microsoft.com/office/drawing/2014/main" id="{993591F1-DD2F-CB48-8E81-63C4255A0FA5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41056" y="3679174"/>
                <a:ext cx="1193438" cy="91004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71" name="Picture 2">
              <a:extLst>
                <a:ext uri="{FF2B5EF4-FFF2-40B4-BE49-F238E27FC236}">
                  <a16:creationId xmlns:a16="http://schemas.microsoft.com/office/drawing/2014/main" id="{118F691A-0684-E64D-AADB-025A0F8E88F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85093" y="3845240"/>
              <a:ext cx="1554223" cy="9482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3" name="Oval 72">
            <a:extLst>
              <a:ext uri="{FF2B5EF4-FFF2-40B4-BE49-F238E27FC236}">
                <a16:creationId xmlns:a16="http://schemas.microsoft.com/office/drawing/2014/main" id="{9B051357-28A4-514F-8BE0-AB8B2F71381B}"/>
              </a:ext>
            </a:extLst>
          </p:cNvPr>
          <p:cNvSpPr/>
          <p:nvPr/>
        </p:nvSpPr>
        <p:spPr>
          <a:xfrm>
            <a:off x="2139014" y="871472"/>
            <a:ext cx="534572" cy="534572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C61D341E-932E-224F-ABB3-5D628342416B}"/>
              </a:ext>
            </a:extLst>
          </p:cNvPr>
          <p:cNvSpPr/>
          <p:nvPr/>
        </p:nvSpPr>
        <p:spPr>
          <a:xfrm>
            <a:off x="6597601" y="2617839"/>
            <a:ext cx="2841479" cy="348187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4DB93F81-EAD6-7D42-B272-9F7FB9ED24F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02337" y="2844741"/>
            <a:ext cx="2159000" cy="26543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12065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5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5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7" grpId="0" animBg="1"/>
      <p:bldP spid="73" grpId="0" animBg="1"/>
      <p:bldP spid="2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18ABB146-637B-A646-BDD8-936B1910DE30}"/>
              </a:ext>
            </a:extLst>
          </p:cNvPr>
          <p:cNvSpPr/>
          <p:nvPr/>
        </p:nvSpPr>
        <p:spPr>
          <a:xfrm>
            <a:off x="450376" y="2492375"/>
            <a:ext cx="2927970" cy="3635470"/>
          </a:xfrm>
          <a:prstGeom prst="roundRect">
            <a:avLst/>
          </a:prstGeom>
          <a:noFill/>
          <a:ln>
            <a:solidFill>
              <a:srgbClr val="1F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E17C654D-ADB2-714C-AD33-8C2678CC87E1}"/>
              </a:ext>
            </a:extLst>
          </p:cNvPr>
          <p:cNvSpPr/>
          <p:nvPr/>
        </p:nvSpPr>
        <p:spPr>
          <a:xfrm>
            <a:off x="3501196" y="2492375"/>
            <a:ext cx="2927970" cy="3635470"/>
          </a:xfrm>
          <a:prstGeom prst="roundRect">
            <a:avLst/>
          </a:prstGeom>
          <a:noFill/>
          <a:ln>
            <a:solidFill>
              <a:srgbClr val="1F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EE4F049B-F5A8-D243-9F21-39F7E48D5BBA}"/>
              </a:ext>
            </a:extLst>
          </p:cNvPr>
          <p:cNvSpPr/>
          <p:nvPr/>
        </p:nvSpPr>
        <p:spPr>
          <a:xfrm>
            <a:off x="6533773" y="2492375"/>
            <a:ext cx="2927970" cy="3635470"/>
          </a:xfrm>
          <a:prstGeom prst="roundRect">
            <a:avLst/>
          </a:prstGeom>
          <a:noFill/>
          <a:ln>
            <a:solidFill>
              <a:srgbClr val="1F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F122466B-62DC-A643-BCB1-5DB65BA4AC6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56" t="2706" r="5875" b="2464"/>
          <a:stretch/>
        </p:blipFill>
        <p:spPr>
          <a:xfrm rot="16200000">
            <a:off x="1622773" y="-397393"/>
            <a:ext cx="1567055" cy="3822151"/>
          </a:xfrm>
          <a:prstGeom prst="rect">
            <a:avLst/>
          </a:prstGeom>
        </p:spPr>
      </p:pic>
      <p:sp>
        <p:nvSpPr>
          <p:cNvPr id="36" name="Oval 35">
            <a:extLst>
              <a:ext uri="{FF2B5EF4-FFF2-40B4-BE49-F238E27FC236}">
                <a16:creationId xmlns:a16="http://schemas.microsoft.com/office/drawing/2014/main" id="{50F409EE-790C-2B40-9F9F-A76C98C8102D}"/>
              </a:ext>
            </a:extLst>
          </p:cNvPr>
          <p:cNvSpPr/>
          <p:nvPr/>
        </p:nvSpPr>
        <p:spPr>
          <a:xfrm>
            <a:off x="633046" y="872197"/>
            <a:ext cx="534572" cy="53457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9ECC0A1D-ED82-564E-8BD7-5AE9F0F567D9}"/>
              </a:ext>
            </a:extLst>
          </p:cNvPr>
          <p:cNvSpPr/>
          <p:nvPr/>
        </p:nvSpPr>
        <p:spPr>
          <a:xfrm>
            <a:off x="1373668" y="872197"/>
            <a:ext cx="534572" cy="53457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6B319E66-224C-004F-92D6-98E6E1BF6416}"/>
              </a:ext>
            </a:extLst>
          </p:cNvPr>
          <p:cNvSpPr/>
          <p:nvPr/>
        </p:nvSpPr>
        <p:spPr>
          <a:xfrm>
            <a:off x="2109580" y="874343"/>
            <a:ext cx="534572" cy="53457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17D1294E-9279-DB44-A975-C1D79E967B7E}"/>
              </a:ext>
            </a:extLst>
          </p:cNvPr>
          <p:cNvSpPr/>
          <p:nvPr/>
        </p:nvSpPr>
        <p:spPr>
          <a:xfrm>
            <a:off x="2879308" y="884118"/>
            <a:ext cx="534572" cy="534572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B2718747-1290-4D42-9D1B-59C3C9E0158E}"/>
              </a:ext>
            </a:extLst>
          </p:cNvPr>
          <p:cNvSpPr/>
          <p:nvPr/>
        </p:nvSpPr>
        <p:spPr>
          <a:xfrm>
            <a:off x="3615220" y="886264"/>
            <a:ext cx="534572" cy="534572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3" name="Picture 42">
            <a:extLst>
              <a:ext uri="{FF2B5EF4-FFF2-40B4-BE49-F238E27FC236}">
                <a16:creationId xmlns:a16="http://schemas.microsoft.com/office/drawing/2014/main" id="{486B2A68-9F28-9540-AEA8-AABDA450595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25463" y="832461"/>
            <a:ext cx="1611654" cy="1576618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5F9C6BFD-C1A6-DE42-84B5-A97F6EA2FE43}"/>
              </a:ext>
            </a:extLst>
          </p:cNvPr>
          <p:cNvGrpSpPr/>
          <p:nvPr/>
        </p:nvGrpSpPr>
        <p:grpSpPr>
          <a:xfrm>
            <a:off x="6533773" y="2798375"/>
            <a:ext cx="3003535" cy="1913537"/>
            <a:chOff x="6490716" y="2837481"/>
            <a:chExt cx="3003535" cy="1913537"/>
          </a:xfrm>
        </p:grpSpPr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DF8C3EB2-1167-3D42-B9CD-6368650511FF}"/>
                </a:ext>
              </a:extLst>
            </p:cNvPr>
            <p:cNvSpPr/>
            <p:nvPr/>
          </p:nvSpPr>
          <p:spPr>
            <a:xfrm>
              <a:off x="6610536" y="3762855"/>
              <a:ext cx="2774449" cy="980397"/>
            </a:xfrm>
            <a:prstGeom prst="ellipse">
              <a:avLst/>
            </a:prstGeom>
            <a:solidFill>
              <a:schemeClr val="accent6"/>
            </a:solidFill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49" name="Picture 8">
              <a:extLst>
                <a:ext uri="{FF2B5EF4-FFF2-40B4-BE49-F238E27FC236}">
                  <a16:creationId xmlns:a16="http://schemas.microsoft.com/office/drawing/2014/main" id="{BAB5E62E-DCFC-0A45-9E0F-5DCDFE37515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90716" y="3055233"/>
              <a:ext cx="1228892" cy="115383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0" name="Picture 2">
              <a:extLst>
                <a:ext uri="{FF2B5EF4-FFF2-40B4-BE49-F238E27FC236}">
                  <a16:creationId xmlns:a16="http://schemas.microsoft.com/office/drawing/2014/main" id="{7CF7BFFD-A645-A440-9EA5-63A3EE0EDF8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46046" y="3802720"/>
              <a:ext cx="1554223" cy="9482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1" name="Picture 8">
              <a:extLst>
                <a:ext uri="{FF2B5EF4-FFF2-40B4-BE49-F238E27FC236}">
                  <a16:creationId xmlns:a16="http://schemas.microsoft.com/office/drawing/2014/main" id="{E36E969B-2F09-5F45-99A6-D5BEC20A5BB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7327803" y="2837481"/>
              <a:ext cx="1228892" cy="115383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3" name="Picture 4">
              <a:extLst>
                <a:ext uri="{FF2B5EF4-FFF2-40B4-BE49-F238E27FC236}">
                  <a16:creationId xmlns:a16="http://schemas.microsoft.com/office/drawing/2014/main" id="{9A2DBFDB-7802-6246-9EA9-0D50E58CDC0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87100" y="3840972"/>
              <a:ext cx="1193438" cy="91004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2" name="Picture 8">
              <a:extLst>
                <a:ext uri="{FF2B5EF4-FFF2-40B4-BE49-F238E27FC236}">
                  <a16:creationId xmlns:a16="http://schemas.microsoft.com/office/drawing/2014/main" id="{5EC4AADC-E8D8-6240-934B-E22EF53B58D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8141834" y="3068353"/>
              <a:ext cx="1228892" cy="115383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8" name="Picture 4">
              <a:extLst>
                <a:ext uri="{FF2B5EF4-FFF2-40B4-BE49-F238E27FC236}">
                  <a16:creationId xmlns:a16="http://schemas.microsoft.com/office/drawing/2014/main" id="{2EA80F6A-A024-D24B-992D-4310C7C9CFD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00813" y="3679174"/>
              <a:ext cx="1193438" cy="91004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16FE9905-21C6-1943-A471-404FB9C9E537}"/>
              </a:ext>
            </a:extLst>
          </p:cNvPr>
          <p:cNvGrpSpPr/>
          <p:nvPr/>
        </p:nvGrpSpPr>
        <p:grpSpPr>
          <a:xfrm>
            <a:off x="418171" y="2993690"/>
            <a:ext cx="3003535" cy="1695785"/>
            <a:chOff x="430959" y="3055233"/>
            <a:chExt cx="3003535" cy="1695785"/>
          </a:xfrm>
        </p:grpSpPr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B0AC348C-700F-DC41-BAC5-1C436D028D08}"/>
                </a:ext>
              </a:extLst>
            </p:cNvPr>
            <p:cNvSpPr/>
            <p:nvPr/>
          </p:nvSpPr>
          <p:spPr>
            <a:xfrm>
              <a:off x="550779" y="3762855"/>
              <a:ext cx="2774449" cy="980397"/>
            </a:xfrm>
            <a:prstGeom prst="ellipse">
              <a:avLst/>
            </a:prstGeom>
            <a:solidFill>
              <a:schemeClr val="accent6"/>
            </a:solidFill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55" name="Picture 8">
              <a:extLst>
                <a:ext uri="{FF2B5EF4-FFF2-40B4-BE49-F238E27FC236}">
                  <a16:creationId xmlns:a16="http://schemas.microsoft.com/office/drawing/2014/main" id="{0C65F718-BC9C-D048-B1E1-F42719FA695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0959" y="3055233"/>
              <a:ext cx="1228892" cy="115383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6" name="Picture 2">
              <a:extLst>
                <a:ext uri="{FF2B5EF4-FFF2-40B4-BE49-F238E27FC236}">
                  <a16:creationId xmlns:a16="http://schemas.microsoft.com/office/drawing/2014/main" id="{D98CEE1C-8B34-E84A-BAAB-9F3BCF6F0BF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6289" y="3802720"/>
              <a:ext cx="1554223" cy="9482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7" name="Picture 4">
              <a:extLst>
                <a:ext uri="{FF2B5EF4-FFF2-40B4-BE49-F238E27FC236}">
                  <a16:creationId xmlns:a16="http://schemas.microsoft.com/office/drawing/2014/main" id="{B8E0D050-B8C4-CE41-9649-71127D4F811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41056" y="3679174"/>
              <a:ext cx="1193438" cy="91004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58" name="Oval 57">
            <a:extLst>
              <a:ext uri="{FF2B5EF4-FFF2-40B4-BE49-F238E27FC236}">
                <a16:creationId xmlns:a16="http://schemas.microsoft.com/office/drawing/2014/main" id="{C2C451AB-ABAE-9E43-97C5-20A576E67989}"/>
              </a:ext>
            </a:extLst>
          </p:cNvPr>
          <p:cNvSpPr/>
          <p:nvPr/>
        </p:nvSpPr>
        <p:spPr>
          <a:xfrm>
            <a:off x="633046" y="1620770"/>
            <a:ext cx="534572" cy="534572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02E4ED55-8D7C-BE44-B64B-B6426FC18368}"/>
              </a:ext>
            </a:extLst>
          </p:cNvPr>
          <p:cNvGrpSpPr/>
          <p:nvPr/>
        </p:nvGrpSpPr>
        <p:grpSpPr>
          <a:xfrm>
            <a:off x="3477934" y="2878614"/>
            <a:ext cx="3003535" cy="3242948"/>
            <a:chOff x="6490716" y="3055233"/>
            <a:chExt cx="3003535" cy="3242948"/>
          </a:xfrm>
        </p:grpSpPr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223572D5-42D6-9E4E-B7FA-64A99FEE514E}"/>
                </a:ext>
              </a:extLst>
            </p:cNvPr>
            <p:cNvSpPr/>
            <p:nvPr/>
          </p:nvSpPr>
          <p:spPr>
            <a:xfrm>
              <a:off x="6610536" y="3762855"/>
              <a:ext cx="2774449" cy="980397"/>
            </a:xfrm>
            <a:prstGeom prst="ellipse">
              <a:avLst/>
            </a:prstGeom>
            <a:solidFill>
              <a:schemeClr val="accent6"/>
            </a:solidFill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34" name="Picture 8">
              <a:extLst>
                <a:ext uri="{FF2B5EF4-FFF2-40B4-BE49-F238E27FC236}">
                  <a16:creationId xmlns:a16="http://schemas.microsoft.com/office/drawing/2014/main" id="{C681F72D-90C4-5A43-A67C-ABE4BFD62A5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90716" y="3055233"/>
              <a:ext cx="1228892" cy="115383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5" name="Picture 2">
              <a:extLst>
                <a:ext uri="{FF2B5EF4-FFF2-40B4-BE49-F238E27FC236}">
                  <a16:creationId xmlns:a16="http://schemas.microsoft.com/office/drawing/2014/main" id="{C4963E06-6CD0-0C4F-B859-F9C91C39B63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46046" y="3802720"/>
              <a:ext cx="1554223" cy="9482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9" name="Picture 8">
              <a:extLst>
                <a:ext uri="{FF2B5EF4-FFF2-40B4-BE49-F238E27FC236}">
                  <a16:creationId xmlns:a16="http://schemas.microsoft.com/office/drawing/2014/main" id="{707F580C-2FBF-8543-AA51-265FE613749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7325061" y="5144342"/>
              <a:ext cx="1228892" cy="115383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2" name="Picture 4">
              <a:extLst>
                <a:ext uri="{FF2B5EF4-FFF2-40B4-BE49-F238E27FC236}">
                  <a16:creationId xmlns:a16="http://schemas.microsoft.com/office/drawing/2014/main" id="{778D9C9E-6A9E-2745-B527-37AF4F73B42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48510" y="5342127"/>
              <a:ext cx="1193438" cy="91004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4" name="Picture 8">
              <a:extLst>
                <a:ext uri="{FF2B5EF4-FFF2-40B4-BE49-F238E27FC236}">
                  <a16:creationId xmlns:a16="http://schemas.microsoft.com/office/drawing/2014/main" id="{8E721633-8030-1D48-8F59-760E3A99D59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552542" y="5089974"/>
              <a:ext cx="1228892" cy="115383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5" name="Picture 4">
              <a:extLst>
                <a:ext uri="{FF2B5EF4-FFF2-40B4-BE49-F238E27FC236}">
                  <a16:creationId xmlns:a16="http://schemas.microsoft.com/office/drawing/2014/main" id="{6CD6E86A-99A5-AD4C-9D7C-F21C126BB0F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00813" y="3679174"/>
              <a:ext cx="1193438" cy="91004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46" name="Rounded Rectangle 45">
            <a:extLst>
              <a:ext uri="{FF2B5EF4-FFF2-40B4-BE49-F238E27FC236}">
                <a16:creationId xmlns:a16="http://schemas.microsoft.com/office/drawing/2014/main" id="{4EF5D888-6F21-1E44-ABA0-B548D1471539}"/>
              </a:ext>
            </a:extLst>
          </p:cNvPr>
          <p:cNvSpPr/>
          <p:nvPr/>
        </p:nvSpPr>
        <p:spPr>
          <a:xfrm>
            <a:off x="3539759" y="2569175"/>
            <a:ext cx="2841479" cy="348187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2A28E80-7A11-5841-A009-AAA14F59CEC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58563" y="2767941"/>
            <a:ext cx="2159000" cy="26543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84026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8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8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7" grpId="0" animBg="1"/>
      <p:bldP spid="38" grpId="0" animBg="1"/>
      <p:bldP spid="40" grpId="0" animBg="1"/>
      <p:bldP spid="40" grpId="1" animBg="1"/>
      <p:bldP spid="41" grpId="0" animBg="1"/>
      <p:bldP spid="41" grpId="1" animBg="1"/>
      <p:bldP spid="58" grpId="0" animBg="1"/>
      <p:bldP spid="58" grpId="1" animBg="1"/>
      <p:bldP spid="4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18ABB146-637B-A646-BDD8-936B1910DE30}"/>
              </a:ext>
            </a:extLst>
          </p:cNvPr>
          <p:cNvSpPr/>
          <p:nvPr/>
        </p:nvSpPr>
        <p:spPr>
          <a:xfrm>
            <a:off x="450376" y="2492375"/>
            <a:ext cx="2927970" cy="3635470"/>
          </a:xfrm>
          <a:prstGeom prst="roundRect">
            <a:avLst/>
          </a:prstGeom>
          <a:noFill/>
          <a:ln>
            <a:solidFill>
              <a:srgbClr val="1F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E17C654D-ADB2-714C-AD33-8C2678CC87E1}"/>
              </a:ext>
            </a:extLst>
          </p:cNvPr>
          <p:cNvSpPr/>
          <p:nvPr/>
        </p:nvSpPr>
        <p:spPr>
          <a:xfrm>
            <a:off x="3501196" y="2492375"/>
            <a:ext cx="2927970" cy="3635470"/>
          </a:xfrm>
          <a:prstGeom prst="roundRect">
            <a:avLst/>
          </a:prstGeom>
          <a:noFill/>
          <a:ln>
            <a:solidFill>
              <a:srgbClr val="1F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EE4F049B-F5A8-D243-9F21-39F7E48D5BBA}"/>
              </a:ext>
            </a:extLst>
          </p:cNvPr>
          <p:cNvSpPr/>
          <p:nvPr/>
        </p:nvSpPr>
        <p:spPr>
          <a:xfrm>
            <a:off x="6533773" y="2492375"/>
            <a:ext cx="2927970" cy="3635470"/>
          </a:xfrm>
          <a:prstGeom prst="roundRect">
            <a:avLst/>
          </a:prstGeom>
          <a:noFill/>
          <a:ln>
            <a:solidFill>
              <a:srgbClr val="1F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F122466B-62DC-A643-BCB1-5DB65BA4AC6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56" t="2706" r="5875" b="2464"/>
          <a:stretch/>
        </p:blipFill>
        <p:spPr>
          <a:xfrm rot="16200000">
            <a:off x="1622773" y="-397393"/>
            <a:ext cx="1567055" cy="3822151"/>
          </a:xfrm>
          <a:prstGeom prst="rect">
            <a:avLst/>
          </a:prstGeom>
        </p:spPr>
      </p:pic>
      <p:sp>
        <p:nvSpPr>
          <p:cNvPr id="36" name="Oval 35">
            <a:extLst>
              <a:ext uri="{FF2B5EF4-FFF2-40B4-BE49-F238E27FC236}">
                <a16:creationId xmlns:a16="http://schemas.microsoft.com/office/drawing/2014/main" id="{50F409EE-790C-2B40-9F9F-A76C98C8102D}"/>
              </a:ext>
            </a:extLst>
          </p:cNvPr>
          <p:cNvSpPr/>
          <p:nvPr/>
        </p:nvSpPr>
        <p:spPr>
          <a:xfrm>
            <a:off x="633046" y="872197"/>
            <a:ext cx="534572" cy="53457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9ECC0A1D-ED82-564E-8BD7-5AE9F0F567D9}"/>
              </a:ext>
            </a:extLst>
          </p:cNvPr>
          <p:cNvSpPr/>
          <p:nvPr/>
        </p:nvSpPr>
        <p:spPr>
          <a:xfrm>
            <a:off x="1373668" y="872197"/>
            <a:ext cx="534572" cy="53457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17D1294E-9279-DB44-A975-C1D79E967B7E}"/>
              </a:ext>
            </a:extLst>
          </p:cNvPr>
          <p:cNvSpPr/>
          <p:nvPr/>
        </p:nvSpPr>
        <p:spPr>
          <a:xfrm>
            <a:off x="2879308" y="884118"/>
            <a:ext cx="534572" cy="534572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B2718747-1290-4D42-9D1B-59C3C9E0158E}"/>
              </a:ext>
            </a:extLst>
          </p:cNvPr>
          <p:cNvSpPr/>
          <p:nvPr/>
        </p:nvSpPr>
        <p:spPr>
          <a:xfrm>
            <a:off x="3615220" y="886264"/>
            <a:ext cx="534572" cy="534572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3" name="Picture 42">
            <a:extLst>
              <a:ext uri="{FF2B5EF4-FFF2-40B4-BE49-F238E27FC236}">
                <a16:creationId xmlns:a16="http://schemas.microsoft.com/office/drawing/2014/main" id="{486B2A68-9F28-9540-AEA8-AABDA450595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29843" y="832461"/>
            <a:ext cx="1602894" cy="1576618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16FE9905-21C6-1943-A471-404FB9C9E537}"/>
              </a:ext>
            </a:extLst>
          </p:cNvPr>
          <p:cNvGrpSpPr/>
          <p:nvPr/>
        </p:nvGrpSpPr>
        <p:grpSpPr>
          <a:xfrm>
            <a:off x="405819" y="2970561"/>
            <a:ext cx="3003535" cy="1974033"/>
            <a:chOff x="430959" y="3055233"/>
            <a:chExt cx="3003535" cy="1974033"/>
          </a:xfrm>
        </p:grpSpPr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B0AC348C-700F-DC41-BAC5-1C436D028D08}"/>
                </a:ext>
              </a:extLst>
            </p:cNvPr>
            <p:cNvSpPr/>
            <p:nvPr/>
          </p:nvSpPr>
          <p:spPr>
            <a:xfrm>
              <a:off x="550779" y="3762855"/>
              <a:ext cx="2774449" cy="1266411"/>
            </a:xfrm>
            <a:prstGeom prst="ellipse">
              <a:avLst/>
            </a:prstGeom>
            <a:solidFill>
              <a:schemeClr val="accent6"/>
            </a:solidFill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55" name="Picture 8">
              <a:extLst>
                <a:ext uri="{FF2B5EF4-FFF2-40B4-BE49-F238E27FC236}">
                  <a16:creationId xmlns:a16="http://schemas.microsoft.com/office/drawing/2014/main" id="{0C65F718-BC9C-D048-B1E1-F42719FA695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0959" y="3055233"/>
              <a:ext cx="1228892" cy="115383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7" name="Picture 4">
              <a:extLst>
                <a:ext uri="{FF2B5EF4-FFF2-40B4-BE49-F238E27FC236}">
                  <a16:creationId xmlns:a16="http://schemas.microsoft.com/office/drawing/2014/main" id="{B8E0D050-B8C4-CE41-9649-71127D4F811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41056" y="3679174"/>
              <a:ext cx="1193438" cy="91004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58" name="Oval 57">
            <a:extLst>
              <a:ext uri="{FF2B5EF4-FFF2-40B4-BE49-F238E27FC236}">
                <a16:creationId xmlns:a16="http://schemas.microsoft.com/office/drawing/2014/main" id="{C2C451AB-ABAE-9E43-97C5-20A576E67989}"/>
              </a:ext>
            </a:extLst>
          </p:cNvPr>
          <p:cNvSpPr/>
          <p:nvPr/>
        </p:nvSpPr>
        <p:spPr>
          <a:xfrm>
            <a:off x="633046" y="1620770"/>
            <a:ext cx="534572" cy="534572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223572D5-42D6-9E4E-B7FA-64A99FEE514E}"/>
              </a:ext>
            </a:extLst>
          </p:cNvPr>
          <p:cNvSpPr/>
          <p:nvPr/>
        </p:nvSpPr>
        <p:spPr>
          <a:xfrm>
            <a:off x="3595931" y="3402220"/>
            <a:ext cx="2774449" cy="980397"/>
          </a:xfrm>
          <a:prstGeom prst="ellipse">
            <a:avLst/>
          </a:prstGeom>
          <a:solidFill>
            <a:schemeClr val="accent6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4" name="Picture 8">
            <a:extLst>
              <a:ext uri="{FF2B5EF4-FFF2-40B4-BE49-F238E27FC236}">
                <a16:creationId xmlns:a16="http://schemas.microsoft.com/office/drawing/2014/main" id="{C681F72D-90C4-5A43-A67C-ABE4BFD62A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6111" y="2694598"/>
            <a:ext cx="1228892" cy="1153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2">
            <a:extLst>
              <a:ext uri="{FF2B5EF4-FFF2-40B4-BE49-F238E27FC236}">
                <a16:creationId xmlns:a16="http://schemas.microsoft.com/office/drawing/2014/main" id="{C4963E06-6CD0-0C4F-B859-F9C91C39B6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3950" y="4279051"/>
            <a:ext cx="1554223" cy="948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8">
            <a:extLst>
              <a:ext uri="{FF2B5EF4-FFF2-40B4-BE49-F238E27FC236}">
                <a16:creationId xmlns:a16="http://schemas.microsoft.com/office/drawing/2014/main" id="{707F580C-2FBF-8543-AA51-265FE61374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479999" y="4990887"/>
            <a:ext cx="1228892" cy="1153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4">
            <a:extLst>
              <a:ext uri="{FF2B5EF4-FFF2-40B4-BE49-F238E27FC236}">
                <a16:creationId xmlns:a16="http://schemas.microsoft.com/office/drawing/2014/main" id="{778D9C9E-6A9E-2745-B527-37AF4F73B4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2905" y="4268169"/>
            <a:ext cx="1193438" cy="910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8">
            <a:extLst>
              <a:ext uri="{FF2B5EF4-FFF2-40B4-BE49-F238E27FC236}">
                <a16:creationId xmlns:a16="http://schemas.microsoft.com/office/drawing/2014/main" id="{8E721633-8030-1D48-8F59-760E3A99D5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482953" y="4291566"/>
            <a:ext cx="1228892" cy="1153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4">
            <a:extLst>
              <a:ext uri="{FF2B5EF4-FFF2-40B4-BE49-F238E27FC236}">
                <a16:creationId xmlns:a16="http://schemas.microsoft.com/office/drawing/2014/main" id="{6CD6E86A-99A5-AD4C-9D7C-F21C126BB0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208" y="3318539"/>
            <a:ext cx="1193438" cy="910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8" name="Oval 67">
            <a:extLst>
              <a:ext uri="{FF2B5EF4-FFF2-40B4-BE49-F238E27FC236}">
                <a16:creationId xmlns:a16="http://schemas.microsoft.com/office/drawing/2014/main" id="{89BDB392-37FA-D34A-BB16-8172E1A5BA88}"/>
              </a:ext>
            </a:extLst>
          </p:cNvPr>
          <p:cNvSpPr/>
          <p:nvPr/>
        </p:nvSpPr>
        <p:spPr>
          <a:xfrm>
            <a:off x="2133503" y="884118"/>
            <a:ext cx="534572" cy="534572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id="{107CC6E1-C591-CD43-B339-0DB1EF1F425B}"/>
              </a:ext>
            </a:extLst>
          </p:cNvPr>
          <p:cNvSpPr/>
          <p:nvPr/>
        </p:nvSpPr>
        <p:spPr>
          <a:xfrm>
            <a:off x="1373668" y="1617669"/>
            <a:ext cx="534572" cy="534572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3FC51F3C-D3D6-F941-A726-3F04A642F790}"/>
              </a:ext>
            </a:extLst>
          </p:cNvPr>
          <p:cNvGrpSpPr/>
          <p:nvPr/>
        </p:nvGrpSpPr>
        <p:grpSpPr>
          <a:xfrm>
            <a:off x="6450014" y="2745483"/>
            <a:ext cx="3184228" cy="2281381"/>
            <a:chOff x="6450014" y="2745483"/>
            <a:chExt cx="3184228" cy="2281381"/>
          </a:xfrm>
        </p:grpSpPr>
        <p:sp>
          <p:nvSpPr>
            <p:cNvPr id="60" name="Oval 59">
              <a:extLst>
                <a:ext uri="{FF2B5EF4-FFF2-40B4-BE49-F238E27FC236}">
                  <a16:creationId xmlns:a16="http://schemas.microsoft.com/office/drawing/2014/main" id="{C37B191B-0EC2-2743-83CD-1067A1B692D7}"/>
                </a:ext>
              </a:extLst>
            </p:cNvPr>
            <p:cNvSpPr/>
            <p:nvPr/>
          </p:nvSpPr>
          <p:spPr>
            <a:xfrm>
              <a:off x="6615810" y="3675477"/>
              <a:ext cx="2774449" cy="1266411"/>
            </a:xfrm>
            <a:prstGeom prst="ellipse">
              <a:avLst/>
            </a:prstGeom>
            <a:solidFill>
              <a:schemeClr val="accent6"/>
            </a:solidFill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61" name="Picture 8">
              <a:extLst>
                <a:ext uri="{FF2B5EF4-FFF2-40B4-BE49-F238E27FC236}">
                  <a16:creationId xmlns:a16="http://schemas.microsoft.com/office/drawing/2014/main" id="{EA98D0FE-3B64-0A4E-8390-7B5D89F0F3D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95990" y="2967855"/>
              <a:ext cx="1228892" cy="115383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2" name="Picture 2">
              <a:extLst>
                <a:ext uri="{FF2B5EF4-FFF2-40B4-BE49-F238E27FC236}">
                  <a16:creationId xmlns:a16="http://schemas.microsoft.com/office/drawing/2014/main" id="{EBBCF655-92CC-EF45-8110-152E6D8EAF5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31732" y="4078566"/>
              <a:ext cx="1554223" cy="9482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6" name="Picture 8">
              <a:extLst>
                <a:ext uri="{FF2B5EF4-FFF2-40B4-BE49-F238E27FC236}">
                  <a16:creationId xmlns:a16="http://schemas.microsoft.com/office/drawing/2014/main" id="{9744FF9A-88B2-1F42-B8C8-54FFE43E1F1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64420" y="2931909"/>
              <a:ext cx="1228892" cy="115383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7" name="Picture 4">
              <a:extLst>
                <a:ext uri="{FF2B5EF4-FFF2-40B4-BE49-F238E27FC236}">
                  <a16:creationId xmlns:a16="http://schemas.microsoft.com/office/drawing/2014/main" id="{92177014-2394-BF4C-8F4C-AB58DD4506F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30079" y="3444095"/>
              <a:ext cx="1193438" cy="91004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4" name="Picture 2">
              <a:extLst>
                <a:ext uri="{FF2B5EF4-FFF2-40B4-BE49-F238E27FC236}">
                  <a16:creationId xmlns:a16="http://schemas.microsoft.com/office/drawing/2014/main" id="{A3A18D18-2EF9-6445-AB54-2602C749BA1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50014" y="3834101"/>
              <a:ext cx="1554223" cy="9482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0" name="Picture 8">
              <a:extLst>
                <a:ext uri="{FF2B5EF4-FFF2-40B4-BE49-F238E27FC236}">
                  <a16:creationId xmlns:a16="http://schemas.microsoft.com/office/drawing/2014/main" id="{D5A58101-5F8A-254D-B68E-ED6B89373AB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8194055" y="2745483"/>
              <a:ext cx="1228892" cy="115383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3" name="Picture 4">
              <a:extLst>
                <a:ext uri="{FF2B5EF4-FFF2-40B4-BE49-F238E27FC236}">
                  <a16:creationId xmlns:a16="http://schemas.microsoft.com/office/drawing/2014/main" id="{4086AD21-B1CE-3E44-9688-E1F8FDD9833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40804" y="3429000"/>
              <a:ext cx="1193438" cy="91004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5" name="Picture 4">
              <a:extLst>
                <a:ext uri="{FF2B5EF4-FFF2-40B4-BE49-F238E27FC236}">
                  <a16:creationId xmlns:a16="http://schemas.microsoft.com/office/drawing/2014/main" id="{EC31949B-5C04-CA47-BF3A-4D149EC5885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69958" y="3868376"/>
              <a:ext cx="1193438" cy="91004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1" name="Oval 70">
            <a:extLst>
              <a:ext uri="{FF2B5EF4-FFF2-40B4-BE49-F238E27FC236}">
                <a16:creationId xmlns:a16="http://schemas.microsoft.com/office/drawing/2014/main" id="{23D1C6AA-B5A7-4844-9274-AE0A1AD3232B}"/>
              </a:ext>
            </a:extLst>
          </p:cNvPr>
          <p:cNvSpPr/>
          <p:nvPr/>
        </p:nvSpPr>
        <p:spPr>
          <a:xfrm>
            <a:off x="2133503" y="1613854"/>
            <a:ext cx="534572" cy="534572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3" name="Picture 4">
            <a:extLst>
              <a:ext uri="{FF2B5EF4-FFF2-40B4-BE49-F238E27FC236}">
                <a16:creationId xmlns:a16="http://schemas.microsoft.com/office/drawing/2014/main" id="{FFECBE03-3FDF-9D4F-8BB6-ADC2762B5B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2552" y="4956504"/>
            <a:ext cx="1193438" cy="910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4" name="Picture 2">
            <a:extLst>
              <a:ext uri="{FF2B5EF4-FFF2-40B4-BE49-F238E27FC236}">
                <a16:creationId xmlns:a16="http://schemas.microsoft.com/office/drawing/2014/main" id="{A25E39AC-C287-1945-9673-DE36098EBB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0905" y="5023667"/>
            <a:ext cx="1554223" cy="948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6" name="Rounded Rectangle 45">
            <a:extLst>
              <a:ext uri="{FF2B5EF4-FFF2-40B4-BE49-F238E27FC236}">
                <a16:creationId xmlns:a16="http://schemas.microsoft.com/office/drawing/2014/main" id="{4EF5D888-6F21-1E44-ABA0-B548D1471539}"/>
              </a:ext>
            </a:extLst>
          </p:cNvPr>
          <p:cNvSpPr/>
          <p:nvPr/>
        </p:nvSpPr>
        <p:spPr>
          <a:xfrm>
            <a:off x="3546837" y="2604243"/>
            <a:ext cx="2841479" cy="348187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2A28E80-7A11-5841-A009-AAA14F59CEC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95363" y="2873408"/>
            <a:ext cx="2159000" cy="26543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20048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 tmFilter="0, 0; .2, .5; .8, .5; 1, 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250" autoRev="1" fill="hold"/>
                                        <p:tgtEl>
                                          <p:spTgt spid="6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2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 tmFilter="0, 0; .2, .5; .8, .5; 1, 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5" dur="250" autoRev="1" fill="hold"/>
                                        <p:tgtEl>
                                          <p:spTgt spid="6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 tmFilter="0, 0; .2, .5; .8, .5; 1, 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8" dur="250" autoRev="1" fill="hold"/>
                                        <p:tgtEl>
                                          <p:spTgt spid="7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0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0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7" grpId="0" animBg="1"/>
      <p:bldP spid="40" grpId="0" animBg="1"/>
      <p:bldP spid="40" grpId="1" animBg="1"/>
      <p:bldP spid="41" grpId="0" animBg="1"/>
      <p:bldP spid="41" grpId="1" animBg="1"/>
      <p:bldP spid="58" grpId="0" animBg="1"/>
      <p:bldP spid="58" grpId="1" animBg="1"/>
      <p:bldP spid="68" grpId="0" animBg="1"/>
      <p:bldP spid="68" grpId="1" animBg="1"/>
      <p:bldP spid="69" grpId="0" animBg="1"/>
      <p:bldP spid="69" grpId="1" animBg="1"/>
      <p:bldP spid="71" grpId="0" animBg="1"/>
      <p:bldP spid="71" grpId="1" animBg="1"/>
      <p:bldP spid="46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4|6.9|7|3.7|28.8|1.2|3.5|1|26.6|0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8|7.9|4.7|7|14.7|1.1|10.3|9|11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9|5.4|4.1|12.9|19.3|0.6|0.7|2.5|1.1|27.7|0.7|0.6|0.7|23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3|4.9|4.1|6|15.9|0.8|9.8|2.8|12.6|0.6|0.6|0.6|0.6|0.6|18.9|18.3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1324</TotalTime>
  <Words>0</Words>
  <Application>Microsoft Office PowerPoint</Application>
  <PresentationFormat>A4 Paper (210x297 mm)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Charlotte Cooper</dc:creator>
  <cp:lastModifiedBy>Caroline Hodge</cp:lastModifiedBy>
  <cp:revision>132</cp:revision>
  <dcterms:created xsi:type="dcterms:W3CDTF">2020-12-14T12:06:57Z</dcterms:created>
  <dcterms:modified xsi:type="dcterms:W3CDTF">2021-05-08T20:00:14Z</dcterms:modified>
</cp:coreProperties>
</file>