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3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Roboto" panose="02000000000000000000" pitchFamily="2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009640"/>
    <a:srgbClr val="8ACBC0"/>
    <a:srgbClr val="CFE09B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london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8373783@N07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547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7F7C5EF-51D8-44A6-85EE-DA04E8237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3" r="7310"/>
          <a:stretch/>
        </p:blipFill>
        <p:spPr>
          <a:xfrm>
            <a:off x="774133" y="687898"/>
            <a:ext cx="7614857" cy="5212324"/>
          </a:xfrm>
          <a:prstGeom prst="roundRect">
            <a:avLst>
              <a:gd name="adj" fmla="val 1663"/>
            </a:avLst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341FE5D-8CE6-4A92-8247-961A8E8C6E47}"/>
              </a:ext>
            </a:extLst>
          </p:cNvPr>
          <p:cNvSpPr/>
          <p:nvPr/>
        </p:nvSpPr>
        <p:spPr>
          <a:xfrm>
            <a:off x="774132" y="5037588"/>
            <a:ext cx="7614857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 half the world’s types of plants and animals live in the jungle!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jungle is very warm and very wet!</a:t>
            </a:r>
          </a:p>
        </p:txBody>
      </p:sp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97F626-440A-4E9E-A368-063A94A8F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" t="10783" r="1432" b="-10783"/>
          <a:stretch/>
        </p:blipFill>
        <p:spPr>
          <a:xfrm>
            <a:off x="774133" y="687898"/>
            <a:ext cx="7614857" cy="5212324"/>
          </a:xfrm>
          <a:prstGeom prst="roundRect">
            <a:avLst>
              <a:gd name="adj" fmla="val 1663"/>
            </a:avLst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341FE5D-8CE6-4A92-8247-961A8E8C6E47}"/>
              </a:ext>
            </a:extLst>
          </p:cNvPr>
          <p:cNvSpPr/>
          <p:nvPr/>
        </p:nvSpPr>
        <p:spPr>
          <a:xfrm>
            <a:off x="774134" y="5037588"/>
            <a:ext cx="7614856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Jungles are overgrown with lots of tangled vegetation and dense forest!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Thousands of insects live in one jungle tree!</a:t>
            </a:r>
          </a:p>
        </p:txBody>
      </p:sp>
    </p:spTree>
    <p:extLst>
      <p:ext uri="{BB962C8B-B14F-4D97-AF65-F5344CB8AC3E}">
        <p14:creationId xmlns:p14="http://schemas.microsoft.com/office/powerpoint/2010/main" val="2690076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97F626-440A-4E9E-A368-063A94A8F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" r="2556"/>
          <a:stretch/>
        </p:blipFill>
        <p:spPr>
          <a:xfrm>
            <a:off x="774133" y="687898"/>
            <a:ext cx="7614857" cy="5212324"/>
          </a:xfrm>
          <a:prstGeom prst="roundRect">
            <a:avLst>
              <a:gd name="adj" fmla="val 1663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7AA9EE5-E437-4DD3-849A-D2DAAA7EBD12}"/>
              </a:ext>
            </a:extLst>
          </p:cNvPr>
          <p:cNvSpPr/>
          <p:nvPr/>
        </p:nvSpPr>
        <p:spPr>
          <a:xfrm>
            <a:off x="774134" y="5037588"/>
            <a:ext cx="7614856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trees are very tall in the rainforest, so the ground underneath them doesn’t get very much sunlight. Not many plants grow on the floor without sunlight.</a:t>
            </a:r>
          </a:p>
        </p:txBody>
      </p:sp>
    </p:spTree>
    <p:extLst>
      <p:ext uri="{BB962C8B-B14F-4D97-AF65-F5344CB8AC3E}">
        <p14:creationId xmlns:p14="http://schemas.microsoft.com/office/powerpoint/2010/main" val="771885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97F626-440A-4E9E-A368-063A94A8F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"/>
          <a:stretch/>
        </p:blipFill>
        <p:spPr>
          <a:xfrm>
            <a:off x="774133" y="687898"/>
            <a:ext cx="7614857" cy="5212324"/>
          </a:xfrm>
          <a:prstGeom prst="roundRect">
            <a:avLst>
              <a:gd name="adj" fmla="val 1663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7AA9EE5-E437-4DD3-849A-D2DAAA7EBD12}"/>
              </a:ext>
            </a:extLst>
          </p:cNvPr>
          <p:cNvSpPr/>
          <p:nvPr/>
        </p:nvSpPr>
        <p:spPr>
          <a:xfrm>
            <a:off x="4469772" y="4578476"/>
            <a:ext cx="3769365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jungle is very dark. Only 1% of the jungle has sunlight because of the shade from the trees!</a:t>
            </a: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C61069EA-D643-4758-88D9-0C1F88F925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Streams of light in the Amazonian mist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Jon Rawlinson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9B971B6-2860-43DF-BE84-51FCBB6791E8}"/>
              </a:ext>
            </a:extLst>
          </p:cNvPr>
          <p:cNvSpPr/>
          <p:nvPr/>
        </p:nvSpPr>
        <p:spPr>
          <a:xfrm>
            <a:off x="926534" y="878398"/>
            <a:ext cx="3216841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There are lots of plants and animals in the jungle that have never been discovered!</a:t>
            </a:r>
          </a:p>
        </p:txBody>
      </p:sp>
    </p:spTree>
    <p:extLst>
      <p:ext uri="{BB962C8B-B14F-4D97-AF65-F5344CB8AC3E}">
        <p14:creationId xmlns:p14="http://schemas.microsoft.com/office/powerpoint/2010/main" val="2117015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97F626-440A-4E9E-A368-063A94A8F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" t="10371" r="-251" b="-1637"/>
          <a:stretch/>
        </p:blipFill>
        <p:spPr>
          <a:xfrm>
            <a:off x="774133" y="687898"/>
            <a:ext cx="7614857" cy="5212324"/>
          </a:xfrm>
          <a:prstGeom prst="roundRect">
            <a:avLst>
              <a:gd name="adj" fmla="val 1663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7AA9EE5-E437-4DD3-849A-D2DAAA7EBD12}"/>
              </a:ext>
            </a:extLst>
          </p:cNvPr>
          <p:cNvSpPr/>
          <p:nvPr/>
        </p:nvSpPr>
        <p:spPr>
          <a:xfrm>
            <a:off x="774134" y="5400674"/>
            <a:ext cx="7614856" cy="769427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Bird eating spiders in the Amazon Rainforest can grow as big as dinner plates!</a:t>
            </a: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491F0FEC-40EE-4F32-A2EA-9F1BE8139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Theraphosa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blondi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‘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John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’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7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4A8B-9308-42BC-97B3-E15F1EC76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11756"/>
          </a:xfrm>
        </p:spPr>
        <p:txBody>
          <a:bodyPr/>
          <a:lstStyle/>
          <a:p>
            <a:pPr algn="ctr"/>
            <a:r>
              <a:rPr lang="en-GB" sz="3100" dirty="0"/>
              <a:t>Jungle Animals in the Amazon Rainforest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DE2F7-4426-4B83-B22F-287191CAC38F}"/>
              </a:ext>
            </a:extLst>
          </p:cNvPr>
          <p:cNvSpPr txBox="1"/>
          <p:nvPr/>
        </p:nvSpPr>
        <p:spPr>
          <a:xfrm>
            <a:off x="847726" y="1195387"/>
            <a:ext cx="4305300" cy="4997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Jaguars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Tapirs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Capybara (the world’s biggest rodent)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Anacondas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Poison dart frogs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Spider monkeys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Howler monkeys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Piranhas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Bird eating spiders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C8DCDC-2C35-49D0-8BDF-1FB06EAA35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026" y="1390651"/>
            <a:ext cx="2482249" cy="17649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0D0A51-7945-4F8E-B23B-E54EA5F2E7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025" y="4906898"/>
            <a:ext cx="1838296" cy="1120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5B00A5-FE1A-4E48-A67B-8B0F7A3D11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5" y="3252228"/>
            <a:ext cx="2896542" cy="209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48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4A8B-9308-42BC-97B3-E15F1EC76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11756"/>
          </a:xfrm>
        </p:spPr>
        <p:txBody>
          <a:bodyPr/>
          <a:lstStyle/>
          <a:p>
            <a:pPr algn="ctr"/>
            <a:r>
              <a:rPr lang="en-GB" sz="3100" dirty="0"/>
              <a:t>Jungle Animals in Africa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DE2F7-4426-4B83-B22F-287191CAC38F}"/>
              </a:ext>
            </a:extLst>
          </p:cNvPr>
          <p:cNvSpPr txBox="1"/>
          <p:nvPr/>
        </p:nvSpPr>
        <p:spPr>
          <a:xfrm>
            <a:off x="847726" y="1195387"/>
            <a:ext cx="4305300" cy="4997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Leopards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Jungle elephants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Nile crocodiles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Grey parrots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Chimpanzees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Gorillas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Baboons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Termites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FE7293-EA9F-4D8D-BDEA-9D05064428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604" y="4065223"/>
            <a:ext cx="2424188" cy="20608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543436-17C1-4703-AC38-7DEEE956B6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632" y="1390651"/>
            <a:ext cx="4311844" cy="297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98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4A8B-9308-42BC-97B3-E15F1EC76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11756"/>
          </a:xfrm>
        </p:spPr>
        <p:txBody>
          <a:bodyPr/>
          <a:lstStyle/>
          <a:p>
            <a:pPr algn="ctr"/>
            <a:r>
              <a:rPr lang="en-GB" sz="3100" dirty="0"/>
              <a:t>Jungle Animals in Asia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DE2F7-4426-4B83-B22F-287191CAC38F}"/>
              </a:ext>
            </a:extLst>
          </p:cNvPr>
          <p:cNvSpPr txBox="1"/>
          <p:nvPr/>
        </p:nvSpPr>
        <p:spPr>
          <a:xfrm>
            <a:off x="847726" y="1195387"/>
            <a:ext cx="4305300" cy="5388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Tigers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Leopards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Bears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Fruit Bats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Elephants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Water Buffalos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Cockatoos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Saltwater Crocodiles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Cobras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dirty="0"/>
              <a:t>Orang-utan</a:t>
            </a:r>
          </a:p>
          <a:p>
            <a:pPr marL="285750" indent="-285750">
              <a:lnSpc>
                <a:spcPts val="3800"/>
              </a:lnSpc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69DAC1-E834-4E10-BC98-001AE3685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434" y="1408467"/>
            <a:ext cx="4517882" cy="28458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0C4924-F3ED-4C03-9D40-7CD815D803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375" y="4254290"/>
            <a:ext cx="1960107" cy="1832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2CBE5D-0FE9-454E-B2F3-0942956728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012" y="3082626"/>
            <a:ext cx="2666515" cy="234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683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C80696F-39AE-44F7-A8D3-2977E6B61268}"/>
              </a:ext>
            </a:extLst>
          </p:cNvPr>
          <p:cNvSpPr/>
          <p:nvPr/>
        </p:nvSpPr>
        <p:spPr>
          <a:xfrm>
            <a:off x="838398" y="1109752"/>
            <a:ext cx="3216841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are the tops of the jungle trees called?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F3D7CB9-A8EE-400D-986B-59CE4B4F46CC}"/>
              </a:ext>
            </a:extLst>
          </p:cNvPr>
          <p:cNvSpPr/>
          <p:nvPr/>
        </p:nvSpPr>
        <p:spPr>
          <a:xfrm>
            <a:off x="5078056" y="2242266"/>
            <a:ext cx="3216841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your favourite jungle animal?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017F714-A40C-4341-9B28-E60EA8245603}"/>
              </a:ext>
            </a:extLst>
          </p:cNvPr>
          <p:cNvSpPr/>
          <p:nvPr/>
        </p:nvSpPr>
        <p:spPr>
          <a:xfrm>
            <a:off x="838397" y="3473067"/>
            <a:ext cx="3216841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Is the jungle dark or light?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7ABF94E-D0BA-47B4-A9C1-693F822B0426}"/>
              </a:ext>
            </a:extLst>
          </p:cNvPr>
          <p:cNvSpPr/>
          <p:nvPr/>
        </p:nvSpPr>
        <p:spPr>
          <a:xfrm>
            <a:off x="5078056" y="4638299"/>
            <a:ext cx="3216841" cy="1132514"/>
          </a:xfrm>
          <a:prstGeom prst="roundRect">
            <a:avLst/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the weather like in the jungle?</a:t>
            </a:r>
          </a:p>
        </p:txBody>
      </p:sp>
    </p:spTree>
    <p:extLst>
      <p:ext uri="{BB962C8B-B14F-4D97-AF65-F5344CB8AC3E}">
        <p14:creationId xmlns:p14="http://schemas.microsoft.com/office/powerpoint/2010/main" val="162687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9330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92</TotalTime>
  <Words>251</Words>
  <Application>Microsoft Office PowerPoint</Application>
  <PresentationFormat>On-screen Show (4:3)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Twinkl</vt:lpstr>
      <vt:lpstr>Roboto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Jungle Animals in the Amazon Rainforest</vt:lpstr>
      <vt:lpstr>Jungle Animals in Africa</vt:lpstr>
      <vt:lpstr>Jungle Animals in Asia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James Machin</dc:creator>
  <cp:lastModifiedBy>Caroline Hodge</cp:lastModifiedBy>
  <cp:revision>11</cp:revision>
  <dcterms:created xsi:type="dcterms:W3CDTF">2020-10-22T09:34:47Z</dcterms:created>
  <dcterms:modified xsi:type="dcterms:W3CDTF">2022-03-21T21:18:04Z</dcterms:modified>
</cp:coreProperties>
</file>