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2" r:id="rId2"/>
    <p:sldId id="283" r:id="rId3"/>
    <p:sldId id="275" r:id="rId4"/>
    <p:sldId id="276" r:id="rId5"/>
    <p:sldId id="278" r:id="rId6"/>
    <p:sldId id="277" r:id="rId7"/>
    <p:sldId id="274" r:id="rId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2" userDrawn="1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864"/>
    <a:srgbClr val="FF40FF"/>
    <a:srgbClr val="942093"/>
    <a:srgbClr val="521B93"/>
    <a:srgbClr val="73FEFF"/>
    <a:srgbClr val="00FA00"/>
    <a:srgbClr val="EC4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08" autoAdjust="0"/>
    <p:restoredTop sz="94660"/>
  </p:normalViewPr>
  <p:slideViewPr>
    <p:cSldViewPr snapToGrid="0">
      <p:cViewPr varScale="1">
        <p:scale>
          <a:sx n="63" d="100"/>
          <a:sy n="63" d="100"/>
        </p:scale>
        <p:origin x="1152" y="76"/>
      </p:cViewPr>
      <p:guideLst>
        <p:guide orient="horz" pos="3022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6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0.png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- up of some windows&#10;&#10;Description automatically generated with low confidence">
            <a:extLst>
              <a:ext uri="{FF2B5EF4-FFF2-40B4-BE49-F238E27FC236}">
                <a16:creationId xmlns:a16="http://schemas.microsoft.com/office/drawing/2014/main" id="{FD1932BF-C601-834B-AC57-E5F79930AA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46393" y="1248599"/>
            <a:ext cx="2213610" cy="5019935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2C83D860-9318-1E4F-B5FD-D04225EA9870}"/>
              </a:ext>
            </a:extLst>
          </p:cNvPr>
          <p:cNvSpPr/>
          <p:nvPr/>
        </p:nvSpPr>
        <p:spPr>
          <a:xfrm>
            <a:off x="1645920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58A47BB-EDDE-E244-A722-415AD43673B1}"/>
              </a:ext>
            </a:extLst>
          </p:cNvPr>
          <p:cNvSpPr/>
          <p:nvPr/>
        </p:nvSpPr>
        <p:spPr>
          <a:xfrm>
            <a:off x="729989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C883CB4-0BF5-284E-9656-FBA5B057CA52}"/>
              </a:ext>
            </a:extLst>
          </p:cNvPr>
          <p:cNvSpPr/>
          <p:nvPr/>
        </p:nvSpPr>
        <p:spPr>
          <a:xfrm>
            <a:off x="3517900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CAC7E04-FD65-904B-9597-5BE9244A1F6A}"/>
              </a:ext>
            </a:extLst>
          </p:cNvPr>
          <p:cNvSpPr/>
          <p:nvPr/>
        </p:nvSpPr>
        <p:spPr>
          <a:xfrm>
            <a:off x="2581910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A76E039-9671-244C-A99D-76C1FFD6C114}"/>
              </a:ext>
            </a:extLst>
          </p:cNvPr>
          <p:cNvSpPr/>
          <p:nvPr/>
        </p:nvSpPr>
        <p:spPr>
          <a:xfrm>
            <a:off x="4458092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53393AE-27AE-6F42-A8CC-9EC3AE9AAD1F}"/>
              </a:ext>
            </a:extLst>
          </p:cNvPr>
          <p:cNvSpPr/>
          <p:nvPr/>
        </p:nvSpPr>
        <p:spPr>
          <a:xfrm>
            <a:off x="1661160" y="3857626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4CDD1A8-E6D4-F843-81A3-DC27CAFFB644}"/>
              </a:ext>
            </a:extLst>
          </p:cNvPr>
          <p:cNvSpPr/>
          <p:nvPr/>
        </p:nvSpPr>
        <p:spPr>
          <a:xfrm>
            <a:off x="714749" y="3857626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0AB64FD-D5A1-9D4B-9804-86B6F33D1D23}"/>
              </a:ext>
            </a:extLst>
          </p:cNvPr>
          <p:cNvSpPr/>
          <p:nvPr/>
        </p:nvSpPr>
        <p:spPr>
          <a:xfrm>
            <a:off x="3517900" y="3857626"/>
            <a:ext cx="731520" cy="7315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CDD8715-E560-EC4D-973D-1A0BEF89DE17}"/>
              </a:ext>
            </a:extLst>
          </p:cNvPr>
          <p:cNvSpPr/>
          <p:nvPr/>
        </p:nvSpPr>
        <p:spPr>
          <a:xfrm>
            <a:off x="2581910" y="3857626"/>
            <a:ext cx="731520" cy="7315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05EBF62-0516-134D-A720-59B42E5355C9}"/>
              </a:ext>
            </a:extLst>
          </p:cNvPr>
          <p:cNvSpPr/>
          <p:nvPr/>
        </p:nvSpPr>
        <p:spPr>
          <a:xfrm>
            <a:off x="4458092" y="3857626"/>
            <a:ext cx="731520" cy="7315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7044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- up of some windows&#10;&#10;Description automatically generated with low confidence">
            <a:extLst>
              <a:ext uri="{FF2B5EF4-FFF2-40B4-BE49-F238E27FC236}">
                <a16:creationId xmlns:a16="http://schemas.microsoft.com/office/drawing/2014/main" id="{891B99DB-61BE-6247-95C7-FC7D44DD9F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46393" y="1248599"/>
            <a:ext cx="2213610" cy="5019935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641AEEE4-BF31-3D4B-B95D-57FF225B5E02}"/>
              </a:ext>
            </a:extLst>
          </p:cNvPr>
          <p:cNvSpPr/>
          <p:nvPr/>
        </p:nvSpPr>
        <p:spPr>
          <a:xfrm>
            <a:off x="1645920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C68D397-088C-4A49-BC6D-97E4DC001576}"/>
              </a:ext>
            </a:extLst>
          </p:cNvPr>
          <p:cNvSpPr/>
          <p:nvPr/>
        </p:nvSpPr>
        <p:spPr>
          <a:xfrm>
            <a:off x="729989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602DCE3-927B-A946-BAB0-EC419EA37304}"/>
              </a:ext>
            </a:extLst>
          </p:cNvPr>
          <p:cNvSpPr/>
          <p:nvPr/>
        </p:nvSpPr>
        <p:spPr>
          <a:xfrm>
            <a:off x="3517900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B9D9021-7AD3-324C-9639-E666F2EF7BDB}"/>
              </a:ext>
            </a:extLst>
          </p:cNvPr>
          <p:cNvSpPr/>
          <p:nvPr/>
        </p:nvSpPr>
        <p:spPr>
          <a:xfrm>
            <a:off x="2581910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E6C0E0A-66EC-7948-8109-39810267962C}"/>
              </a:ext>
            </a:extLst>
          </p:cNvPr>
          <p:cNvSpPr/>
          <p:nvPr/>
        </p:nvSpPr>
        <p:spPr>
          <a:xfrm>
            <a:off x="4458092" y="2910840"/>
            <a:ext cx="731520" cy="73152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F6F6689-BC4E-2B44-B214-913FC3704A02}"/>
              </a:ext>
            </a:extLst>
          </p:cNvPr>
          <p:cNvSpPr/>
          <p:nvPr/>
        </p:nvSpPr>
        <p:spPr>
          <a:xfrm>
            <a:off x="1661160" y="3857626"/>
            <a:ext cx="731520" cy="7315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1DFF2D7-3555-A845-AA1E-863235C0B0D7}"/>
              </a:ext>
            </a:extLst>
          </p:cNvPr>
          <p:cNvSpPr/>
          <p:nvPr/>
        </p:nvSpPr>
        <p:spPr>
          <a:xfrm>
            <a:off x="714749" y="3857626"/>
            <a:ext cx="731520" cy="7315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6241999-0E86-6C44-A3F1-CF1B4213C37B}"/>
              </a:ext>
            </a:extLst>
          </p:cNvPr>
          <p:cNvSpPr/>
          <p:nvPr/>
        </p:nvSpPr>
        <p:spPr>
          <a:xfrm>
            <a:off x="3517900" y="3857626"/>
            <a:ext cx="731520" cy="7315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2C7CDD4-F5FE-104B-B1E8-097B0BFAE77B}"/>
              </a:ext>
            </a:extLst>
          </p:cNvPr>
          <p:cNvSpPr/>
          <p:nvPr/>
        </p:nvSpPr>
        <p:spPr>
          <a:xfrm>
            <a:off x="2581910" y="3857626"/>
            <a:ext cx="731520" cy="7315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0D48F76-C9F7-5947-9301-A819D8193AEC}"/>
              </a:ext>
            </a:extLst>
          </p:cNvPr>
          <p:cNvSpPr/>
          <p:nvPr/>
        </p:nvSpPr>
        <p:spPr>
          <a:xfrm>
            <a:off x="4458092" y="3857626"/>
            <a:ext cx="731520" cy="7315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32584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2D34BA12-57DD-834B-AE95-1AD78440D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92" y="3547684"/>
            <a:ext cx="3703944" cy="2965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picture containing text, floor&#10;&#10;Description automatically generated">
            <a:extLst>
              <a:ext uri="{FF2B5EF4-FFF2-40B4-BE49-F238E27FC236}">
                <a16:creationId xmlns:a16="http://schemas.microsoft.com/office/drawing/2014/main" id="{6F850271-F191-F744-BDAA-8132567FCEE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>
            <a:off x="636892" y="963233"/>
            <a:ext cx="3876676" cy="258445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7804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con&#10;&#10;Description automatically generated">
            <a:extLst>
              <a:ext uri="{FF2B5EF4-FFF2-40B4-BE49-F238E27FC236}">
                <a16:creationId xmlns:a16="http://schemas.microsoft.com/office/drawing/2014/main" id="{72D7D621-ACF0-2846-9547-5826D441CE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499" y="3595481"/>
            <a:ext cx="2468353" cy="2984336"/>
          </a:xfrm>
          <a:prstGeom prst="rect">
            <a:avLst/>
          </a:prstGeom>
        </p:spPr>
      </p:pic>
      <p:pic>
        <p:nvPicPr>
          <p:cNvPr id="4" name="Picture 3" descr="A group of cans on a table&#10;&#10;Description automatically generated with medium confidence">
            <a:extLst>
              <a:ext uri="{FF2B5EF4-FFF2-40B4-BE49-F238E27FC236}">
                <a16:creationId xmlns:a16="http://schemas.microsoft.com/office/drawing/2014/main" id="{99C45E08-7FDC-3741-B990-96AFD508B47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875"/>
          <a:stretch/>
        </p:blipFill>
        <p:spPr>
          <a:xfrm>
            <a:off x="723899" y="773276"/>
            <a:ext cx="3641555" cy="28222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37612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con&#10;&#10;Description automatically generated">
            <a:extLst>
              <a:ext uri="{FF2B5EF4-FFF2-40B4-BE49-F238E27FC236}">
                <a16:creationId xmlns:a16="http://schemas.microsoft.com/office/drawing/2014/main" id="{240F2FC0-F7F4-1041-B05E-DE78AA1E3D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49" y="3429000"/>
            <a:ext cx="3196770" cy="3196770"/>
          </a:xfrm>
          <a:prstGeom prst="rect">
            <a:avLst/>
          </a:prstGeom>
        </p:spPr>
      </p:pic>
      <p:pic>
        <p:nvPicPr>
          <p:cNvPr id="4" name="Picture 3" descr="A picture containing wood&#10;&#10;Description automatically generated">
            <a:extLst>
              <a:ext uri="{FF2B5EF4-FFF2-40B4-BE49-F238E27FC236}">
                <a16:creationId xmlns:a16="http://schemas.microsoft.com/office/drawing/2014/main" id="{7474510A-A0B9-064E-8F5A-1AEC75CADF8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95" b="42292"/>
          <a:stretch/>
        </p:blipFill>
        <p:spPr>
          <a:xfrm>
            <a:off x="538631" y="944296"/>
            <a:ext cx="3997807" cy="248470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90970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hape&#10;&#10;Description automatically generated">
            <a:extLst>
              <a:ext uri="{FF2B5EF4-FFF2-40B4-BE49-F238E27FC236}">
                <a16:creationId xmlns:a16="http://schemas.microsoft.com/office/drawing/2014/main" id="{9350A2EE-20A7-8749-9583-0EB300C113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431" y="3330868"/>
            <a:ext cx="3389840" cy="3389840"/>
          </a:xfrm>
          <a:prstGeom prst="rect">
            <a:avLst/>
          </a:prstGeom>
        </p:spPr>
      </p:pic>
      <p:pic>
        <p:nvPicPr>
          <p:cNvPr id="4" name="Picture 3" descr="A picture containing floor, wooden, wood&#10;&#10;Description automatically generated">
            <a:extLst>
              <a:ext uri="{FF2B5EF4-FFF2-40B4-BE49-F238E27FC236}">
                <a16:creationId xmlns:a16="http://schemas.microsoft.com/office/drawing/2014/main" id="{72EA1FA6-98E1-2A4A-A1DF-8C725B225E8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08" r="14587" b="57214"/>
          <a:stretch/>
        </p:blipFill>
        <p:spPr>
          <a:xfrm>
            <a:off x="1075348" y="972403"/>
            <a:ext cx="2838005" cy="24565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99449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con&#10;&#10;Description automatically generated">
            <a:extLst>
              <a:ext uri="{FF2B5EF4-FFF2-40B4-BE49-F238E27FC236}">
                <a16:creationId xmlns:a16="http://schemas.microsoft.com/office/drawing/2014/main" id="{9AA5CFD6-CA69-CE4E-B682-5BD71D6BBE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628" y="4962301"/>
            <a:ext cx="1313125" cy="1587620"/>
          </a:xfrm>
          <a:prstGeom prst="rect">
            <a:avLst/>
          </a:prstGeom>
        </p:spPr>
      </p:pic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73795EC6-F4EB-D245-B753-A0F8C92A0C0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500" y="5237019"/>
            <a:ext cx="1423742" cy="1423742"/>
          </a:xfrm>
          <a:prstGeom prst="rect">
            <a:avLst/>
          </a:prstGeom>
        </p:spPr>
      </p:pic>
      <p:pic>
        <p:nvPicPr>
          <p:cNvPr id="4" name="Picture 3" descr="Shape&#10;&#10;Description automatically generated">
            <a:extLst>
              <a:ext uri="{FF2B5EF4-FFF2-40B4-BE49-F238E27FC236}">
                <a16:creationId xmlns:a16="http://schemas.microsoft.com/office/drawing/2014/main" id="{11C31035-32B2-F244-B3FB-8A5AC80B95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317" y="5073142"/>
            <a:ext cx="1587619" cy="1587619"/>
          </a:xfrm>
          <a:prstGeom prst="rect">
            <a:avLst/>
          </a:prstGeom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00D110A1-B9B0-8446-8E60-BD3D0E094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74" y="4921497"/>
            <a:ext cx="2084678" cy="166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51397F-0C74-334C-9D3D-CF5177D727B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7485" y="1029247"/>
            <a:ext cx="1673579" cy="1814512"/>
          </a:xfrm>
          <a:prstGeom prst="rect">
            <a:avLst/>
          </a:prstGeom>
        </p:spPr>
      </p:pic>
      <p:pic>
        <p:nvPicPr>
          <p:cNvPr id="13" name="Picture 12" descr="A picture containing text, lamp&#10;&#10;Description automatically generated">
            <a:extLst>
              <a:ext uri="{FF2B5EF4-FFF2-40B4-BE49-F238E27FC236}">
                <a16:creationId xmlns:a16="http://schemas.microsoft.com/office/drawing/2014/main" id="{77378E59-A117-1340-AEA0-CB17B429B00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" y="825221"/>
            <a:ext cx="3489678" cy="1968537"/>
          </a:xfrm>
          <a:prstGeom prst="rect">
            <a:avLst/>
          </a:prstGeom>
        </p:spPr>
      </p:pic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AB35B89B-5859-1D48-BB45-8755883E513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272" y="729276"/>
            <a:ext cx="2380004" cy="2215866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F6EDBE50-59B1-5743-96AA-0241C9952439}"/>
              </a:ext>
            </a:extLst>
          </p:cNvPr>
          <p:cNvGrpSpPr/>
          <p:nvPr/>
        </p:nvGrpSpPr>
        <p:grpSpPr>
          <a:xfrm>
            <a:off x="167922" y="424924"/>
            <a:ext cx="3112704" cy="2941549"/>
            <a:chOff x="167922" y="424924"/>
            <a:chExt cx="3112704" cy="294154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479FC3EE-1F8F-D54D-AFC4-6B438D10469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67922" y="424924"/>
              <a:ext cx="3112704" cy="2941549"/>
            </a:xfrm>
            <a:prstGeom prst="rect">
              <a:avLst/>
            </a:prstGeom>
          </p:spPr>
        </p:pic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E01D0837-ED5C-C244-B2E7-BAEF7897D1D7}"/>
                </a:ext>
              </a:extLst>
            </p:cNvPr>
            <p:cNvSpPr/>
            <p:nvPr/>
          </p:nvSpPr>
          <p:spPr>
            <a:xfrm>
              <a:off x="1353954" y="1842485"/>
              <a:ext cx="796060" cy="1260582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724523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3846E-6 4.07407E-6 L 0.65336 0.324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60" y="1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1.11111E-6 L -0.04022 0.3226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" y="1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2 -0.00115 L 0.19407 0.28588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92" y="1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3846E-6 0.00602 L 0.42035 0.27153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0" y="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37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2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2|26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27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28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35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7|2.4|2.1|1.7|4.2|16.5|4.9|16.2|4.7|10.7|3.9|10.2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0</Words>
  <Application>Microsoft Office PowerPoint</Application>
  <PresentationFormat>A4 Paper (210x297 mm)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41</cp:revision>
  <dcterms:created xsi:type="dcterms:W3CDTF">2020-12-14T12:06:57Z</dcterms:created>
  <dcterms:modified xsi:type="dcterms:W3CDTF">2022-03-20T16:38:06Z</dcterms:modified>
</cp:coreProperties>
</file>