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88" r:id="rId3"/>
    <p:sldId id="296" r:id="rId4"/>
    <p:sldId id="29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AB7942"/>
    <a:srgbClr val="FFD579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4"/>
      </p:cViewPr>
      <p:guideLst>
        <p:guide pos="3120"/>
        <p:guide orient="horz" pos="3543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E23DF8A-04D4-334D-9745-F2E631F2F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7715" y="4329113"/>
            <a:ext cx="1517422" cy="15749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DD92805-5EF9-B142-9491-0C53E7CB4A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3578" y="4875493"/>
            <a:ext cx="1505927" cy="15749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DA7BB8A-D565-044E-8458-E3485DB054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47" y="4875493"/>
            <a:ext cx="1517422" cy="1574900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70BC31AC-6797-6245-BA46-6BE45B2B2D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1" y="835891"/>
            <a:ext cx="1981200" cy="1778000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DE5BCB27-E482-3347-B647-F2CF38A854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1" y="835891"/>
            <a:ext cx="1981200" cy="177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064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3 -0.00462 L -0.4165 -0.2692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49" y="-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 -0.00555 L -0.33702 -0.3488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1" y="-1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2 -0.00555 L 0.22308 -0.3509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0" y="-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1 -0.00926 L 0.60161 0.4877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01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0256E-6 -3.7037E-7 L 0.11972 0.483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8" y="2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3B7C42-DDE3-E64B-A108-D5A39C82F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834" y="2837873"/>
            <a:ext cx="6834332" cy="2286773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B3CC07A-8043-DF4A-A699-4B1D1B8A03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968" y="2842250"/>
            <a:ext cx="1150505" cy="1150505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15639266-3E69-B64B-AC42-382B436FF4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420" y="2842250"/>
            <a:ext cx="1150505" cy="1150505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9B8E9C8-2002-2446-B4AA-7BDB18CEA1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72" y="2842250"/>
            <a:ext cx="1150505" cy="1150505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F6EB846-F891-B34E-B616-58271E2FDF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324" y="2842250"/>
            <a:ext cx="1150505" cy="1150505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B6CD244E-80A8-A349-B8DE-A71170A48B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776" y="2842250"/>
            <a:ext cx="1150505" cy="1150505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3CEA2771-579E-D545-9563-9AE21DC579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721" y="3893393"/>
            <a:ext cx="1150505" cy="1150505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D88B3FF9-71BB-C34B-82C6-6CC1950CC6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73" y="3893393"/>
            <a:ext cx="1150505" cy="115050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B45FBFB3-CCC2-894E-B0C9-4DD03DF829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625" y="3893393"/>
            <a:ext cx="1150505" cy="1150505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43C5AACB-3EEE-5A4C-84F4-50886E954B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077" y="3893393"/>
            <a:ext cx="1150505" cy="1150505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7C8D8C3C-7FF6-144D-BB4A-813F658261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529" y="3893393"/>
            <a:ext cx="1150505" cy="1150505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0E1D2CB1-C707-364C-96C8-0141A0B468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05" y="4750792"/>
            <a:ext cx="1726725" cy="2126430"/>
          </a:xfrm>
          <a:prstGeom prst="rect">
            <a:avLst/>
          </a:prstGeom>
        </p:spPr>
      </p:pic>
      <p:pic>
        <p:nvPicPr>
          <p:cNvPr id="19" name="Picture 18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8885894C-1C1F-8848-A6F6-9FE6D93FE0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46" y="4957659"/>
            <a:ext cx="1766814" cy="2126431"/>
          </a:xfrm>
          <a:prstGeom prst="rect">
            <a:avLst/>
          </a:prstGeom>
        </p:spPr>
      </p:pic>
      <p:sp>
        <p:nvSpPr>
          <p:cNvPr id="20" name="Oval Callout 19">
            <a:extLst>
              <a:ext uri="{FF2B5EF4-FFF2-40B4-BE49-F238E27FC236}">
                <a16:creationId xmlns:a16="http://schemas.microsoft.com/office/drawing/2014/main" id="{9B5BF69D-F69F-0D41-9F63-EA29661C0157}"/>
              </a:ext>
            </a:extLst>
          </p:cNvPr>
          <p:cNvSpPr/>
          <p:nvPr/>
        </p:nvSpPr>
        <p:spPr>
          <a:xfrm>
            <a:off x="2255210" y="5239818"/>
            <a:ext cx="1726725" cy="1271818"/>
          </a:xfrm>
          <a:prstGeom prst="wedgeEllipseCallout">
            <a:avLst>
              <a:gd name="adj1" fmla="val -73524"/>
              <a:gd name="adj2" fmla="val 3816"/>
            </a:avLst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71056628-6DC8-D041-8B30-05D84C52AD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834" y="5095602"/>
            <a:ext cx="1619080" cy="160138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DCADDF3-82FD-AE44-BA0E-A61D4D2712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043" y="5029637"/>
            <a:ext cx="1586074" cy="1568740"/>
          </a:xfrm>
          <a:prstGeom prst="rect">
            <a:avLst/>
          </a:prstGeom>
        </p:spPr>
      </p:pic>
      <p:sp>
        <p:nvSpPr>
          <p:cNvPr id="27" name="Oval Callout 26">
            <a:extLst>
              <a:ext uri="{FF2B5EF4-FFF2-40B4-BE49-F238E27FC236}">
                <a16:creationId xmlns:a16="http://schemas.microsoft.com/office/drawing/2014/main" id="{6E2F9BB7-965D-4F4E-8D3C-AAF49F2B2AB1}"/>
              </a:ext>
            </a:extLst>
          </p:cNvPr>
          <p:cNvSpPr/>
          <p:nvPr/>
        </p:nvSpPr>
        <p:spPr>
          <a:xfrm flipH="1">
            <a:off x="5924065" y="5256245"/>
            <a:ext cx="1726725" cy="1271818"/>
          </a:xfrm>
          <a:prstGeom prst="wedgeEllipseCallout">
            <a:avLst>
              <a:gd name="adj1" fmla="val -73524"/>
              <a:gd name="adj2" fmla="val 3816"/>
            </a:avLst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03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7" grpId="0" animBg="1"/>
      <p:bldP spid="2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3B7C42-DDE3-E64B-A108-D5A39C82F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834" y="2837873"/>
            <a:ext cx="6834332" cy="2286773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B3CC07A-8043-DF4A-A699-4B1D1B8A03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968" y="2842250"/>
            <a:ext cx="1150505" cy="1150505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15639266-3E69-B64B-AC42-382B436FF4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420" y="2842250"/>
            <a:ext cx="1150505" cy="1150505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9B8E9C8-2002-2446-B4AA-7BDB18CEA1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72" y="2842250"/>
            <a:ext cx="1150505" cy="1150505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F6EB846-F891-B34E-B616-58271E2FDF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324" y="2842250"/>
            <a:ext cx="1150505" cy="1150505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B6CD244E-80A8-A349-B8DE-A71170A48B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776" y="2842250"/>
            <a:ext cx="1150505" cy="1150505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3CEA2771-579E-D545-9563-9AE21DC579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721" y="3893393"/>
            <a:ext cx="1150505" cy="1150505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D88B3FF9-71BB-C34B-82C6-6CC1950CC6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73" y="3893393"/>
            <a:ext cx="1150505" cy="1150505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0E1D2CB1-C707-364C-96C8-0141A0B468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05" y="4750792"/>
            <a:ext cx="1726725" cy="2126430"/>
          </a:xfrm>
          <a:prstGeom prst="rect">
            <a:avLst/>
          </a:prstGeom>
        </p:spPr>
      </p:pic>
      <p:pic>
        <p:nvPicPr>
          <p:cNvPr id="19" name="Picture 18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8885894C-1C1F-8848-A6F6-9FE6D93FE0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46" y="4957659"/>
            <a:ext cx="1766814" cy="2126431"/>
          </a:xfrm>
          <a:prstGeom prst="rect">
            <a:avLst/>
          </a:prstGeom>
        </p:spPr>
      </p:pic>
      <p:sp>
        <p:nvSpPr>
          <p:cNvPr id="20" name="Oval Callout 19">
            <a:extLst>
              <a:ext uri="{FF2B5EF4-FFF2-40B4-BE49-F238E27FC236}">
                <a16:creationId xmlns:a16="http://schemas.microsoft.com/office/drawing/2014/main" id="{9B5BF69D-F69F-0D41-9F63-EA29661C0157}"/>
              </a:ext>
            </a:extLst>
          </p:cNvPr>
          <p:cNvSpPr/>
          <p:nvPr/>
        </p:nvSpPr>
        <p:spPr>
          <a:xfrm>
            <a:off x="2255210" y="5239818"/>
            <a:ext cx="1726725" cy="1271818"/>
          </a:xfrm>
          <a:prstGeom prst="wedgeEllipseCallout">
            <a:avLst>
              <a:gd name="adj1" fmla="val -73524"/>
              <a:gd name="adj2" fmla="val 3816"/>
            </a:avLst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1056628-6DC8-D041-8B30-05D84C52AD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8289" y="5013314"/>
            <a:ext cx="1619079" cy="160138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DCADDF3-82FD-AE44-BA0E-A61D4D2712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7739" y="5095602"/>
            <a:ext cx="1586074" cy="1568739"/>
          </a:xfrm>
          <a:prstGeom prst="rect">
            <a:avLst/>
          </a:prstGeom>
        </p:spPr>
      </p:pic>
      <p:sp>
        <p:nvSpPr>
          <p:cNvPr id="27" name="Oval Callout 26">
            <a:extLst>
              <a:ext uri="{FF2B5EF4-FFF2-40B4-BE49-F238E27FC236}">
                <a16:creationId xmlns:a16="http://schemas.microsoft.com/office/drawing/2014/main" id="{6E2F9BB7-965D-4F4E-8D3C-AAF49F2B2AB1}"/>
              </a:ext>
            </a:extLst>
          </p:cNvPr>
          <p:cNvSpPr/>
          <p:nvPr/>
        </p:nvSpPr>
        <p:spPr>
          <a:xfrm flipH="1">
            <a:off x="5924065" y="5256245"/>
            <a:ext cx="1726725" cy="1271818"/>
          </a:xfrm>
          <a:prstGeom prst="wedgeEllipseCallout">
            <a:avLst>
              <a:gd name="adj1" fmla="val -73524"/>
              <a:gd name="adj2" fmla="val 3816"/>
            </a:avLst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004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7" grpId="0" animBg="1"/>
      <p:bldP spid="2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3B7C42-DDE3-E64B-A108-D5A39C82F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834" y="2837873"/>
            <a:ext cx="6834332" cy="2286773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B3CC07A-8043-DF4A-A699-4B1D1B8A03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968" y="2842250"/>
            <a:ext cx="1150505" cy="1150505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15639266-3E69-B64B-AC42-382B436FF4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420" y="2842250"/>
            <a:ext cx="1150505" cy="1150505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9B8E9C8-2002-2446-B4AA-7BDB18CEA1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72" y="2842250"/>
            <a:ext cx="1150505" cy="1150505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F6EB846-F891-B34E-B616-58271E2FDF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324" y="2842250"/>
            <a:ext cx="1150505" cy="1150505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0E1D2CB1-C707-364C-96C8-0141A0B468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05" y="4750792"/>
            <a:ext cx="1726725" cy="2126430"/>
          </a:xfrm>
          <a:prstGeom prst="rect">
            <a:avLst/>
          </a:prstGeom>
        </p:spPr>
      </p:pic>
      <p:pic>
        <p:nvPicPr>
          <p:cNvPr id="19" name="Picture 18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8885894C-1C1F-8848-A6F6-9FE6D93FE0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46" y="4957659"/>
            <a:ext cx="1766814" cy="2126431"/>
          </a:xfrm>
          <a:prstGeom prst="rect">
            <a:avLst/>
          </a:prstGeom>
        </p:spPr>
      </p:pic>
      <p:sp>
        <p:nvSpPr>
          <p:cNvPr id="20" name="Oval Callout 19">
            <a:extLst>
              <a:ext uri="{FF2B5EF4-FFF2-40B4-BE49-F238E27FC236}">
                <a16:creationId xmlns:a16="http://schemas.microsoft.com/office/drawing/2014/main" id="{9B5BF69D-F69F-0D41-9F63-EA29661C0157}"/>
              </a:ext>
            </a:extLst>
          </p:cNvPr>
          <p:cNvSpPr/>
          <p:nvPr/>
        </p:nvSpPr>
        <p:spPr>
          <a:xfrm>
            <a:off x="2255210" y="5239818"/>
            <a:ext cx="1726725" cy="1271818"/>
          </a:xfrm>
          <a:prstGeom prst="wedgeEllipseCallout">
            <a:avLst>
              <a:gd name="adj1" fmla="val -73524"/>
              <a:gd name="adj2" fmla="val 3816"/>
            </a:avLst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1056628-6DC8-D041-8B30-05D84C52AD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47776" y="5096510"/>
            <a:ext cx="1619079" cy="160138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DCADDF3-82FD-AE44-BA0E-A61D4D2712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4351" y="5099935"/>
            <a:ext cx="1586074" cy="1560072"/>
          </a:xfrm>
          <a:prstGeom prst="rect">
            <a:avLst/>
          </a:prstGeom>
        </p:spPr>
      </p:pic>
      <p:sp>
        <p:nvSpPr>
          <p:cNvPr id="27" name="Oval Callout 26">
            <a:extLst>
              <a:ext uri="{FF2B5EF4-FFF2-40B4-BE49-F238E27FC236}">
                <a16:creationId xmlns:a16="http://schemas.microsoft.com/office/drawing/2014/main" id="{6E2F9BB7-965D-4F4E-8D3C-AAF49F2B2AB1}"/>
              </a:ext>
            </a:extLst>
          </p:cNvPr>
          <p:cNvSpPr/>
          <p:nvPr/>
        </p:nvSpPr>
        <p:spPr>
          <a:xfrm flipH="1">
            <a:off x="5924065" y="5256245"/>
            <a:ext cx="1726725" cy="1271818"/>
          </a:xfrm>
          <a:prstGeom prst="wedgeEllipseCallout">
            <a:avLst>
              <a:gd name="adj1" fmla="val -73524"/>
              <a:gd name="adj2" fmla="val 3816"/>
            </a:avLst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984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7" grpId="0" animBg="1"/>
      <p:bldP spid="27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7.4|17.9|15.9|10.9|18.8|8.1|1|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|30.8|12.6|0.8|13|1.6|21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1|15.1|0.8|11.2|0.7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1.2|0.6|0.6|7.3|0.9|14.1|9.7|1.2|2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1402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138</cp:revision>
  <dcterms:created xsi:type="dcterms:W3CDTF">2020-12-14T12:06:57Z</dcterms:created>
  <dcterms:modified xsi:type="dcterms:W3CDTF">2021-05-08T20:06:34Z</dcterms:modified>
</cp:coreProperties>
</file>