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7" r:id="rId2"/>
    <p:sldId id="298" r:id="rId3"/>
    <p:sldId id="292" r:id="rId4"/>
    <p:sldId id="293" r:id="rId5"/>
    <p:sldId id="294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3158" userDrawn="1">
          <p15:clr>
            <a:srgbClr val="A4A3A4"/>
          </p15:clr>
        </p15:guide>
        <p15:guide id="4" orient="horz" pos="4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714" y="120"/>
      </p:cViewPr>
      <p:guideLst>
        <p:guide pos="5637"/>
        <p:guide orient="horz" pos="3158"/>
        <p:guide orient="horz" pos="4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F384B276-8CD9-D54D-88A5-59002EFBB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6" y="2804864"/>
            <a:ext cx="1655983" cy="1476673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A48E999-7681-1644-AF30-A10E5688BE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56" y="2804863"/>
            <a:ext cx="1466126" cy="1476674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AAA4A9D-09E2-564C-9BA9-86DABE21A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45" y="2807831"/>
            <a:ext cx="1466126" cy="1476674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396D6B17-8962-4045-BF84-05CF511613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96" y="2804863"/>
            <a:ext cx="1518864" cy="147667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A0C0E1B-768B-8C4D-AECD-844D9E3F1A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142" y="2807831"/>
            <a:ext cx="1466126" cy="1476674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0A27349-0FB7-C74E-9993-2D800C6BD5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32" y="2776728"/>
            <a:ext cx="1645436" cy="147667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EDAFF2A-735C-514D-8A4F-E5B386E25F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38" y="2804863"/>
            <a:ext cx="1645436" cy="1476673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5742288-5667-534F-ADBE-56C4581806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365" y="2804863"/>
            <a:ext cx="1645436" cy="1476673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8CA189BA-0DF5-5E44-B8E9-D9A11CD6CC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903" y="2804863"/>
            <a:ext cx="1655983" cy="1476673"/>
          </a:xfrm>
          <a:prstGeom prst="rect">
            <a:avLst/>
          </a:prstGeom>
        </p:spPr>
      </p:pic>
      <p:pic>
        <p:nvPicPr>
          <p:cNvPr id="11" name="Picture 10" descr="A picture containing text, sign, tableware, dishware&#10;&#10;Description automatically generated">
            <a:extLst>
              <a:ext uri="{FF2B5EF4-FFF2-40B4-BE49-F238E27FC236}">
                <a16:creationId xmlns:a16="http://schemas.microsoft.com/office/drawing/2014/main" id="{0D861A97-B7F7-6C42-9693-51AA341C1C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240" y="2887478"/>
            <a:ext cx="1518864" cy="1255172"/>
          </a:xfrm>
          <a:prstGeom prst="rect">
            <a:avLst/>
          </a:prstGeom>
        </p:spPr>
      </p:pic>
      <p:pic>
        <p:nvPicPr>
          <p:cNvPr id="14" name="Picture 13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A82EE615-B836-C745-B9EF-1C0CEA465B0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" y="3665733"/>
            <a:ext cx="3147551" cy="3119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268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52 0.05833 C 0.0726 -0.06598 0.11603 -0.24329 0.16827 -0.3676 C 0.18558 -0.29792 0.21202 -0.17547 0.22949 -0.10602 L 0.34135 -0.36968 C 0.38831 -0.29561 0.43558 -0.1794 0.48286 -0.10556 C 0.53943 -0.18149 0.59632 -0.29375 0.65305 -0.36968 C 0.67901 -0.25255 0.72532 -0.21204 0.75113 -0.09445 C 0.80353 -0.1595 1.0375 -0.29676 1.09007 -0.36135 " pathEditMode="relative" rAng="0" ptsTypes="AAAAAAAA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8" y="-214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F384B276-8CD9-D54D-88A5-59002EFBB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6" y="2804864"/>
            <a:ext cx="1655983" cy="1476673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A48E999-7681-1644-AF30-A10E5688BE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56" y="2804863"/>
            <a:ext cx="1466126" cy="1476674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AAA4A9D-09E2-564C-9BA9-86DABE21A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45" y="2807831"/>
            <a:ext cx="1466126" cy="1476674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396D6B17-8962-4045-BF84-05CF511613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96" y="2804863"/>
            <a:ext cx="1518864" cy="147667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A0C0E1B-768B-8C4D-AECD-844D9E3F1A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142" y="2807831"/>
            <a:ext cx="1466126" cy="1476674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0A27349-0FB7-C74E-9993-2D800C6BD5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32" y="2776728"/>
            <a:ext cx="1645436" cy="147667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EDAFF2A-735C-514D-8A4F-E5B386E25F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38" y="2804863"/>
            <a:ext cx="1645436" cy="1476673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5742288-5667-534F-ADBE-56C4581806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365" y="2804863"/>
            <a:ext cx="1645436" cy="1476673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8CA189BA-0DF5-5E44-B8E9-D9A11CD6CC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903" y="2804863"/>
            <a:ext cx="1655983" cy="1476673"/>
          </a:xfrm>
          <a:prstGeom prst="rect">
            <a:avLst/>
          </a:prstGeom>
        </p:spPr>
      </p:pic>
      <p:pic>
        <p:nvPicPr>
          <p:cNvPr id="11" name="Picture 10" descr="A picture containing text, sign, tableware, dishware&#10;&#10;Description automatically generated">
            <a:extLst>
              <a:ext uri="{FF2B5EF4-FFF2-40B4-BE49-F238E27FC236}">
                <a16:creationId xmlns:a16="http://schemas.microsoft.com/office/drawing/2014/main" id="{0D861A97-B7F7-6C42-9693-51AA341C1C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240" y="2887478"/>
            <a:ext cx="1518864" cy="1255172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46D87077-4FCB-CD4B-BC16-E3A6E164AA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130" y="2790796"/>
            <a:ext cx="1466126" cy="147667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7FAACA08-6E4A-8B4C-87CE-34CC858BBC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393" y="2790796"/>
            <a:ext cx="1645436" cy="1476673"/>
          </a:xfrm>
          <a:prstGeom prst="rect">
            <a:avLst/>
          </a:prstGeom>
        </p:spPr>
      </p:pic>
      <p:pic>
        <p:nvPicPr>
          <p:cNvPr id="14" name="Picture 13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A82EE615-B836-C745-B9EF-1C0CEA465B0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" y="3665733"/>
            <a:ext cx="3147551" cy="3119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34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52 0.05833 C 0.0726 -0.06598 0.11603 -0.24329 0.16827 -0.3676 C 0.18558 -0.29792 0.21202 -0.17547 0.22949 -0.10602 L 0.34135 -0.36968 C 0.38831 -0.29561 0.43558 -0.1794 0.48286 -0.10556 C 0.53943 -0.18149 0.59632 -0.29375 0.65305 -0.36968 C 0.67901 -0.25255 0.72532 -0.21204 0.75113 -0.09445 C 0.80353 -0.1595 1.0375 -0.29676 1.09007 -0.36135 " pathEditMode="relative" rAng="0" ptsTypes="AAAAAAAA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8" y="-214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3.33333E-6 L 0.02435 0.04051 C 0.02932 0.05 0.03701 0.05556 0.04519 0.05556 C 0.05448 0.05556 0.06185 0.05 0.06682 0.04051 L 0.09214 -3.33333E-6 " pathEditMode="relative" rAng="0" ptsTypes="AAA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99" y="277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-0.00046 L -0.02468 0.03426 C -0.02964 0.04213 -0.03718 0.04746 -0.04503 0.04746 C -0.05384 0.04746 -0.06106 0.04213 -0.06602 0.03426 L -0.08926 -0.00046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1" y="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2521A9-A5A6-1541-BDDD-8A08838191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31" y="3597812"/>
            <a:ext cx="1416669" cy="17470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94055E-0E8A-AB4B-9A61-EC1797D025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61" y="3657600"/>
            <a:ext cx="1395823" cy="1533527"/>
          </a:xfrm>
          <a:prstGeom prst="rect">
            <a:avLst/>
          </a:prstGeom>
        </p:spPr>
      </p:pic>
      <p:sp>
        <p:nvSpPr>
          <p:cNvPr id="8" name="Cube 7">
            <a:extLst>
              <a:ext uri="{FF2B5EF4-FFF2-40B4-BE49-F238E27FC236}">
                <a16:creationId xmlns:a16="http://schemas.microsoft.com/office/drawing/2014/main" id="{3470D502-5CF9-0F47-99D0-EA54BA5E4E98}"/>
              </a:ext>
            </a:extLst>
          </p:cNvPr>
          <p:cNvSpPr/>
          <p:nvPr/>
        </p:nvSpPr>
        <p:spPr>
          <a:xfrm>
            <a:off x="2326784" y="3059872"/>
            <a:ext cx="4471855" cy="1762674"/>
          </a:xfrm>
          <a:prstGeom prst="cube">
            <a:avLst>
              <a:gd name="adj" fmla="val 3710"/>
            </a:avLst>
          </a:prstGeom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830A000A-C706-5541-A23C-571D166D8FE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885" y="3668151"/>
            <a:ext cx="668892" cy="668892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428D551B-13FC-A842-8FD1-5E60CDF36D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133" y="4522235"/>
            <a:ext cx="668892" cy="668892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BC07E534-6C1E-354A-A785-EC4FE0FBEC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04403">
            <a:off x="6246039" y="3668151"/>
            <a:ext cx="668892" cy="668892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B3E623D0-7EA7-1840-9B4C-474166FD9F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04403">
            <a:off x="6257617" y="4522235"/>
            <a:ext cx="668892" cy="6688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669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3 0.01203 L -0.00898 -0.2627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98 -0.26273 L 2.5641E-6 5.81132E-1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01186 -0.2569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" y="-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2521A9-A5A6-1541-BDDD-8A08838191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31" y="3597812"/>
            <a:ext cx="1416669" cy="17470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94055E-0E8A-AB4B-9A61-EC1797D025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61" y="3657600"/>
            <a:ext cx="1395823" cy="1533527"/>
          </a:xfrm>
          <a:prstGeom prst="rect">
            <a:avLst/>
          </a:prstGeom>
        </p:spPr>
      </p:pic>
      <p:sp>
        <p:nvSpPr>
          <p:cNvPr id="8" name="Cube 7">
            <a:extLst>
              <a:ext uri="{FF2B5EF4-FFF2-40B4-BE49-F238E27FC236}">
                <a16:creationId xmlns:a16="http://schemas.microsoft.com/office/drawing/2014/main" id="{3470D502-5CF9-0F47-99D0-EA54BA5E4E98}"/>
              </a:ext>
            </a:extLst>
          </p:cNvPr>
          <p:cNvSpPr/>
          <p:nvPr/>
        </p:nvSpPr>
        <p:spPr>
          <a:xfrm>
            <a:off x="2326784" y="3059872"/>
            <a:ext cx="4471855" cy="1762674"/>
          </a:xfrm>
          <a:prstGeom prst="cube">
            <a:avLst>
              <a:gd name="adj" fmla="val 3710"/>
            </a:avLst>
          </a:prstGeom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AE0FC4BB-D012-5443-A976-2D17CBE8A4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382" y="2955173"/>
            <a:ext cx="1225257" cy="1397828"/>
          </a:xfrm>
          <a:prstGeom prst="rect">
            <a:avLst/>
          </a:prstGeom>
        </p:spPr>
      </p:pic>
      <p:pic>
        <p:nvPicPr>
          <p:cNvPr id="18" name="Picture 17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5A9AF5BA-2F02-274D-91A1-88EC2FF50E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540" y="3273146"/>
            <a:ext cx="1225257" cy="1397828"/>
          </a:xfrm>
          <a:prstGeom prst="rect">
            <a:avLst/>
          </a:prstGeom>
        </p:spPr>
      </p:pic>
      <p:pic>
        <p:nvPicPr>
          <p:cNvPr id="19" name="Picture 18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B30D42D4-46E4-0D46-B87E-C4DEA0E30C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237" y="3703826"/>
            <a:ext cx="1225257" cy="1397828"/>
          </a:xfrm>
          <a:prstGeom prst="rect">
            <a:avLst/>
          </a:prstGeom>
        </p:spPr>
      </p:pic>
      <p:pic>
        <p:nvPicPr>
          <p:cNvPr id="20" name="Picture 19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895D50D7-6A8D-D344-8267-6B61866DA8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912" y="4042845"/>
            <a:ext cx="1225257" cy="1397828"/>
          </a:xfrm>
          <a:prstGeom prst="rect">
            <a:avLst/>
          </a:prstGeom>
        </p:spPr>
      </p:pic>
      <p:pic>
        <p:nvPicPr>
          <p:cNvPr id="21" name="Picture 20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68497695-BCA5-CC4C-B028-8B10081543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249" y="2966986"/>
            <a:ext cx="1225257" cy="1397828"/>
          </a:xfrm>
          <a:prstGeom prst="rect">
            <a:avLst/>
          </a:prstGeom>
        </p:spPr>
      </p:pic>
      <p:pic>
        <p:nvPicPr>
          <p:cNvPr id="22" name="Picture 21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11E832EB-8ECA-2A4C-8817-36C37CDEF6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407" y="3284959"/>
            <a:ext cx="1225257" cy="1397828"/>
          </a:xfrm>
          <a:prstGeom prst="rect">
            <a:avLst/>
          </a:prstGeom>
        </p:spPr>
      </p:pic>
      <p:pic>
        <p:nvPicPr>
          <p:cNvPr id="23" name="Picture 2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2E24E3C0-4150-844B-8D67-4585D3E910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41" y="3779391"/>
            <a:ext cx="1225257" cy="1397828"/>
          </a:xfrm>
          <a:prstGeom prst="rect">
            <a:avLst/>
          </a:prstGeom>
        </p:spPr>
      </p:pic>
      <p:pic>
        <p:nvPicPr>
          <p:cNvPr id="24" name="Picture 23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96D7E8FD-60BA-8C41-BE5F-3DF4BE4A75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616" y="4118410"/>
            <a:ext cx="1225257" cy="13978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434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3 0.01203 L -0.00898 -0.2627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6 -0.25695 L -3.33333E-6 2.22222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01186 -0.2569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" y="-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2" animBg="1"/>
      <p:bldP spid="8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2521A9-A5A6-1541-BDDD-8A08838191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31" y="3597812"/>
            <a:ext cx="1416669" cy="17470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94055E-0E8A-AB4B-9A61-EC1797D025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61" y="3657600"/>
            <a:ext cx="1395823" cy="1533527"/>
          </a:xfrm>
          <a:prstGeom prst="rect">
            <a:avLst/>
          </a:prstGeom>
        </p:spPr>
      </p:pic>
      <p:sp>
        <p:nvSpPr>
          <p:cNvPr id="8" name="Cube 7">
            <a:extLst>
              <a:ext uri="{FF2B5EF4-FFF2-40B4-BE49-F238E27FC236}">
                <a16:creationId xmlns:a16="http://schemas.microsoft.com/office/drawing/2014/main" id="{3470D502-5CF9-0F47-99D0-EA54BA5E4E98}"/>
              </a:ext>
            </a:extLst>
          </p:cNvPr>
          <p:cNvSpPr/>
          <p:nvPr/>
        </p:nvSpPr>
        <p:spPr>
          <a:xfrm>
            <a:off x="2326784" y="3059872"/>
            <a:ext cx="4471855" cy="1762674"/>
          </a:xfrm>
          <a:prstGeom prst="cube">
            <a:avLst>
              <a:gd name="adj" fmla="val 3710"/>
            </a:avLst>
          </a:prstGeom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1E832EB-8ECA-2A4C-8817-36C37CDEF6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7383" y="3558863"/>
            <a:ext cx="727394" cy="1025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6D7E8FD-60BA-8C41-BE5F-3DF4BE4A75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5922" y="4669184"/>
            <a:ext cx="727394" cy="10251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BDF879-7EBE-494A-B21B-8403976F5A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6133" y="4156591"/>
            <a:ext cx="727394" cy="1025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398D831-364E-AB4D-B31E-E689B01986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292" y="3390410"/>
            <a:ext cx="727394" cy="10251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F95DB0-8620-804E-A47C-3D0C13F884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33831" y="4500731"/>
            <a:ext cx="727394" cy="1025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669AB5F-84E9-B145-888C-4A325EADF4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2686" y="3941209"/>
            <a:ext cx="727394" cy="1025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409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3 0.01203 L -0.00898 -0.2627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6 -0.25695 L -3.33333E-6 2.22222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01186 -0.2569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" y="-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22.7|1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5|3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43|0.8|11.3|2|9|1.1|2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0.8|0.8|0.7|17.9|2.1|13.1|0.7|0.9|0.8|3.9|19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0.8|0.9|19|1.9|5.2|1.1|5.4|14.2|3.7|25.6|1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1673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149</cp:revision>
  <dcterms:created xsi:type="dcterms:W3CDTF">2020-12-14T12:06:57Z</dcterms:created>
  <dcterms:modified xsi:type="dcterms:W3CDTF">2021-05-27T12:25:11Z</dcterms:modified>
</cp:coreProperties>
</file>