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301" r:id="rId3"/>
    <p:sldId id="292" r:id="rId4"/>
    <p:sldId id="299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3816" userDrawn="1">
          <p15:clr>
            <a:srgbClr val="A4A3A4"/>
          </p15:clr>
        </p15:guide>
        <p15:guide id="4" orient="horz" pos="3158" userDrawn="1">
          <p15:clr>
            <a:srgbClr val="A4A3A4"/>
          </p15:clr>
        </p15:guide>
        <p15:guide id="6" pos="581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96" autoAdjust="0"/>
    <p:restoredTop sz="94660"/>
  </p:normalViewPr>
  <p:slideViewPr>
    <p:cSldViewPr snapToGrid="0">
      <p:cViewPr varScale="1">
        <p:scale>
          <a:sx n="90" d="100"/>
          <a:sy n="90" d="100"/>
        </p:scale>
        <p:origin x="588" y="120"/>
      </p:cViewPr>
      <p:guideLst>
        <p:guide orient="horz" pos="3816"/>
        <p:guide orient="horz" pos="3158"/>
        <p:guide pos="58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microsoft.com/office/2007/relationships/hdphoto" Target="../media/hdphoto1.wdp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.png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7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F384B276-8CD9-D54D-88A5-59002EFBB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6" y="2804864"/>
            <a:ext cx="1655983" cy="1476673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A48E999-7681-1644-AF30-A10E5688BE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56" y="2804863"/>
            <a:ext cx="1466126" cy="1476674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AAA4A9D-09E2-564C-9BA9-86DABE21A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45" y="2807831"/>
            <a:ext cx="1466126" cy="1476674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396D6B17-8962-4045-BF84-05CF511613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96" y="2804863"/>
            <a:ext cx="1518864" cy="147667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A0C0E1B-768B-8C4D-AECD-844D9E3F1A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142" y="2807831"/>
            <a:ext cx="1466126" cy="1476674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0A27349-0FB7-C74E-9993-2D800C6BD5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32" y="2776728"/>
            <a:ext cx="1645436" cy="147667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EDAFF2A-735C-514D-8A4F-E5B386E25F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38" y="2804863"/>
            <a:ext cx="1645436" cy="1476673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5742288-5667-534F-ADBE-56C4581806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365" y="2804863"/>
            <a:ext cx="1645436" cy="1476673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8CA189BA-0DF5-5E44-B8E9-D9A11CD6CC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903" y="2804863"/>
            <a:ext cx="1655983" cy="1476673"/>
          </a:xfrm>
          <a:prstGeom prst="rect">
            <a:avLst/>
          </a:prstGeom>
        </p:spPr>
      </p:pic>
      <p:pic>
        <p:nvPicPr>
          <p:cNvPr id="11" name="Picture 10" descr="A picture containing text, sign, tableware, dishware&#10;&#10;Description automatically generated">
            <a:extLst>
              <a:ext uri="{FF2B5EF4-FFF2-40B4-BE49-F238E27FC236}">
                <a16:creationId xmlns:a16="http://schemas.microsoft.com/office/drawing/2014/main" id="{0D861A97-B7F7-6C42-9693-51AA341C1C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240" y="2887478"/>
            <a:ext cx="1518864" cy="1255172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46D87077-4FCB-CD4B-BC16-E3A6E164AA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130" y="2790796"/>
            <a:ext cx="1466126" cy="147667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7FAACA08-6E4A-8B4C-87CE-34CC858BBC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393" y="2790796"/>
            <a:ext cx="1645436" cy="1476673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A72A9216-EC90-D143-AA32-3A9CB034C0A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5" t="5356" r="30040" b="19299"/>
          <a:stretch/>
        </p:blipFill>
        <p:spPr>
          <a:xfrm rot="10800000">
            <a:off x="6743282" y="2887477"/>
            <a:ext cx="854549" cy="1112607"/>
          </a:xfrm>
          <a:prstGeom prst="rect">
            <a:avLst/>
          </a:prstGeom>
        </p:spPr>
      </p:pic>
      <p:pic>
        <p:nvPicPr>
          <p:cNvPr id="14" name="Picture 13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A82EE615-B836-C745-B9EF-1C0CEA465B0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" y="3665733"/>
            <a:ext cx="3147551" cy="3119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34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52 0.05833 C 0.0726 -0.06598 0.11603 -0.24329 0.16827 -0.3676 C 0.18558 -0.29792 0.21202 -0.17547 0.22949 -0.10602 L 0.34135 -0.36968 C 0.38831 -0.29561 0.43558 -0.1794 0.48286 -0.10556 C 0.53943 -0.18149 0.59632 -0.29375 0.65305 -0.36968 C 0.67901 -0.25255 0.72532 -0.21204 0.75113 -0.09445 C 0.80353 -0.1595 1.0375 -0.29676 1.09007 -0.36135 " pathEditMode="relative" rAng="0" ptsTypes="AAAAAAAA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8" y="-214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F384B276-8CD9-D54D-88A5-59002EFBB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6" y="2804864"/>
            <a:ext cx="1655983" cy="1476673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A48E999-7681-1644-AF30-A10E5688BE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56" y="2804863"/>
            <a:ext cx="1466126" cy="1476674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AAA4A9D-09E2-564C-9BA9-86DABE21A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45" y="2807831"/>
            <a:ext cx="1466126" cy="1476674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396D6B17-8962-4045-BF84-05CF511613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96" y="2804863"/>
            <a:ext cx="1518864" cy="147667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A0C0E1B-768B-8C4D-AECD-844D9E3F1A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142" y="2807831"/>
            <a:ext cx="1466126" cy="1476674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0A27349-0FB7-C74E-9993-2D800C6BD5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32" y="2776728"/>
            <a:ext cx="1645436" cy="147667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EDAFF2A-735C-514D-8A4F-E5B386E25F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38" y="2804863"/>
            <a:ext cx="1645436" cy="1476673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5742288-5667-534F-ADBE-56C4581806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365" y="2804863"/>
            <a:ext cx="1645436" cy="1476673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8CA189BA-0DF5-5E44-B8E9-D9A11CD6CC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903" y="2804863"/>
            <a:ext cx="1655983" cy="1476673"/>
          </a:xfrm>
          <a:prstGeom prst="rect">
            <a:avLst/>
          </a:prstGeom>
        </p:spPr>
      </p:pic>
      <p:pic>
        <p:nvPicPr>
          <p:cNvPr id="11" name="Picture 10" descr="A picture containing text, sign, tableware, dishware&#10;&#10;Description automatically generated">
            <a:extLst>
              <a:ext uri="{FF2B5EF4-FFF2-40B4-BE49-F238E27FC236}">
                <a16:creationId xmlns:a16="http://schemas.microsoft.com/office/drawing/2014/main" id="{0D861A97-B7F7-6C42-9693-51AA341C1C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240" y="2887478"/>
            <a:ext cx="1518864" cy="1255172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46D87077-4FCB-CD4B-BC16-E3A6E164AA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130" y="2790796"/>
            <a:ext cx="1466126" cy="1476674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7FAACA08-6E4A-8B4C-87CE-34CC858BBC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393" y="2790796"/>
            <a:ext cx="1645436" cy="1476673"/>
          </a:xfrm>
          <a:prstGeom prst="rect">
            <a:avLst/>
          </a:prstGeom>
        </p:spPr>
      </p:pic>
      <p:pic>
        <p:nvPicPr>
          <p:cNvPr id="14" name="Picture 13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A82EE615-B836-C745-B9EF-1C0CEA465B0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" y="3665733"/>
            <a:ext cx="3147551" cy="3119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971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52 0.05833 C 0.0726 -0.06598 0.11603 -0.24329 0.16827 -0.3676 C 0.18558 -0.29792 0.21202 -0.17547 0.22949 -0.10602 L 0.34135 -0.36968 C 0.38831 -0.29561 0.43558 -0.1794 0.48286 -0.10556 C 0.53943 -0.18149 0.59632 -0.29375 0.65305 -0.36968 C 0.67901 -0.25255 0.72532 -0.21204 0.75113 -0.09445 C 0.80353 -0.1595 1.0375 -0.29676 1.09007 -0.36135 " pathEditMode="relative" rAng="0" ptsTypes="AAAAAAAA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8" y="-214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F9EB9D-0BA5-094F-823D-9DB1566A8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7" y="1434931"/>
            <a:ext cx="2328874" cy="22861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781DB72-D74B-CE41-8CF5-89D7D0D38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691" y="1410484"/>
            <a:ext cx="2328874" cy="2286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DB3B53-B4CD-6F4C-AAB9-F936D248C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2789" y="3039209"/>
            <a:ext cx="2324301" cy="22861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1F8ACA-2EAA-2D48-B2E1-A6DCEC1F29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524" y="1434931"/>
            <a:ext cx="2328874" cy="22861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A705B6-8C2A-C745-A198-8A4B0C485B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4518" y="3002531"/>
            <a:ext cx="2324301" cy="22861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A6187A-F707-CE44-9C44-C41DB53348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7407774" y="2662287"/>
            <a:ext cx="2324301" cy="22861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C69614-450B-C443-8DD0-CD3E1668261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20510" y="1434931"/>
            <a:ext cx="2328874" cy="22861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97641A-8B4C-F54F-8297-A62B19EE051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84" y="1434931"/>
            <a:ext cx="2328874" cy="2286198"/>
          </a:xfrm>
          <a:prstGeom prst="rect">
            <a:avLst/>
          </a:prstGeom>
        </p:spPr>
      </p:pic>
      <p:pic>
        <p:nvPicPr>
          <p:cNvPr id="13" name="Picture 12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AC99E3D6-10D4-7F4D-8FDF-AF8CC3C08C9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591" y="5125246"/>
            <a:ext cx="1430072" cy="1583843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E68FD941-BB87-244F-8C77-9D274183827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494" b="93994" l="7895" r="93725">
                        <a14:foregroundMark x1="44332" y1="28084" x2="51619" y2="60877"/>
                        <a14:foregroundMark x1="51619" y1="60877" x2="46761" y2="29058"/>
                        <a14:foregroundMark x1="46761" y1="29058" x2="45951" y2="27922"/>
                        <a14:foregroundMark x1="43927" y1="29058" x2="46559" y2="26136"/>
                        <a14:foregroundMark x1="62753" y1="26948" x2="63563" y2="26786"/>
                        <a14:foregroundMark x1="65182" y1="35552" x2="65182" y2="35552"/>
                        <a14:foregroundMark x1="65182" y1="35552" x2="65182" y2="35552"/>
                        <a14:foregroundMark x1="65182" y1="35552" x2="65182" y2="35552"/>
                        <a14:foregroundMark x1="65182" y1="35552" x2="65182" y2="35552"/>
                        <a14:foregroundMark x1="65182" y1="35552" x2="65182" y2="35552"/>
                        <a14:foregroundMark x1="65182" y1="35552" x2="65182" y2="35552"/>
                        <a14:foregroundMark x1="60526" y1="90584" x2="60526" y2="90584"/>
                        <a14:foregroundMark x1="8097" y1="52435" x2="8097" y2="52435"/>
                        <a14:foregroundMark x1="42105" y1="32305" x2="42105" y2="32305"/>
                        <a14:foregroundMark x1="42105" y1="32305" x2="42105" y2="32305"/>
                        <a14:foregroundMark x1="60121" y1="34578" x2="60121" y2="34578"/>
                        <a14:foregroundMark x1="72470" y1="26623" x2="32186" y2="20779"/>
                        <a14:foregroundMark x1="32186" y1="20779" x2="49190" y2="51299"/>
                        <a14:foregroundMark x1="49190" y1="51299" x2="70243" y2="25487"/>
                        <a14:foregroundMark x1="71255" y1="27435" x2="28543" y2="28896"/>
                        <a14:foregroundMark x1="28543" y1="28896" x2="57895" y2="50812"/>
                        <a14:foregroundMark x1="57895" y1="50812" x2="71255" y2="28571"/>
                        <a14:foregroundMark x1="63765" y1="26136" x2="23887" y2="31169"/>
                        <a14:foregroundMark x1="23887" y1="31169" x2="38866" y2="60877"/>
                        <a14:foregroundMark x1="38866" y1="60877" x2="81984" y2="50974"/>
                        <a14:foregroundMark x1="81984" y1="50974" x2="66194" y2="24513"/>
                        <a14:foregroundMark x1="66802" y1="26136" x2="27126" y2="25974"/>
                        <a14:foregroundMark x1="27126" y1="25974" x2="40688" y2="57955"/>
                        <a14:foregroundMark x1="40688" y1="57955" x2="76721" y2="40747"/>
                        <a14:foregroundMark x1="76721" y1="40747" x2="68016" y2="25487"/>
                        <a14:foregroundMark x1="67409" y1="26948" x2="31579" y2="44968"/>
                        <a14:foregroundMark x1="31579" y1="44968" x2="71457" y2="53734"/>
                        <a14:foregroundMark x1="71457" y1="53734" x2="67409" y2="26299"/>
                        <a14:foregroundMark x1="60526" y1="30519" x2="60931" y2="31006"/>
                        <a14:foregroundMark x1="56478" y1="30844" x2="56073" y2="30195"/>
                        <a14:foregroundMark x1="59919" y1="32630" x2="58704" y2="34416"/>
                        <a14:foregroundMark x1="53846" y1="35065" x2="55061" y2="43994"/>
                        <a14:foregroundMark x1="59514" y1="45292" x2="51215" y2="38149"/>
                        <a14:foregroundMark x1="56883" y1="47240" x2="56883" y2="47240"/>
                        <a14:foregroundMark x1="90283" y1="53084" x2="90283" y2="53084"/>
                        <a14:foregroundMark x1="93725" y1="54708" x2="93725" y2="54708"/>
                        <a14:foregroundMark x1="40486" y1="91721" x2="40486" y2="91721"/>
                        <a14:foregroundMark x1="22874" y1="9091" x2="22874" y2="9091"/>
                        <a14:foregroundMark x1="75911" y1="8442" x2="75911" y2="8442"/>
                        <a14:foregroundMark x1="20040" y1="8117" x2="20040" y2="8117"/>
                        <a14:foregroundMark x1="77126" y1="7143" x2="77126" y2="7143"/>
                        <a14:foregroundMark x1="23887" y1="7792" x2="19028" y2="7143"/>
                        <a14:foregroundMark x1="21660" y1="6494" x2="21660" y2="6494"/>
                        <a14:foregroundMark x1="23684" y1="7143" x2="23684" y2="7143"/>
                        <a14:foregroundMark x1="57895" y1="91558" x2="57895" y2="91558"/>
                        <a14:foregroundMark x1="44534" y1="93994" x2="44534" y2="939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044"/>
          <a:stretch/>
        </p:blipFill>
        <p:spPr>
          <a:xfrm>
            <a:off x="506734" y="5192531"/>
            <a:ext cx="1199321" cy="14051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A158F8-3677-9648-9B25-AE8F6F514A8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972215" y="1434931"/>
            <a:ext cx="2328874" cy="2286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F12E0E4-FECA-C84D-B8E8-E0405CC444F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77892" y="3006253"/>
            <a:ext cx="2328874" cy="22861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6018657-81E0-D347-938C-76F50485F87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0791" y="3039209"/>
            <a:ext cx="2328874" cy="22861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C1240-9FB8-1D43-BAE0-05A3AD3742C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63" y="2983553"/>
            <a:ext cx="2328874" cy="22861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669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2.22222E-6 L -0.03542 -0.0025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-2.22222E-6 L 0.04103 0.0018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0.00417 L 0.04407 0.01088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6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933456-288C-DF43-A5B6-AF01BEE31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7928" y="3051445"/>
            <a:ext cx="2328874" cy="22861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6CAE0E-386E-4646-87B2-360AF286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8351" y="3051445"/>
            <a:ext cx="2328874" cy="22861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8E4C1A-DDA4-CB40-9C35-D0FE836C56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38774" y="3051445"/>
            <a:ext cx="2328874" cy="2286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3611A4-BDDF-AC4D-BFF9-A3D3C6A4D4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7241484" y="3051445"/>
            <a:ext cx="2324301" cy="22861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4405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7.4|2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4|2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9.1|8.7|13.7|15.7|13.5|2.4|4.3|8.2|9.7|5.6|11.9|12.6|2.3|2.4|5.3|16.5|2.3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6|3.2|3.6|3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1599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151</cp:revision>
  <dcterms:created xsi:type="dcterms:W3CDTF">2020-12-14T12:06:57Z</dcterms:created>
  <dcterms:modified xsi:type="dcterms:W3CDTF">2021-05-27T12:26:08Z</dcterms:modified>
</cp:coreProperties>
</file>