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0" r:id="rId2"/>
    <p:sldId id="309" r:id="rId3"/>
    <p:sldId id="310" r:id="rId4"/>
    <p:sldId id="290" r:id="rId5"/>
    <p:sldId id="306" r:id="rId6"/>
    <p:sldId id="307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615" userDrawn="1">
          <p15:clr>
            <a:srgbClr val="A4A3A4"/>
          </p15:clr>
        </p15:guide>
        <p15:guide id="3" orient="horz" pos="2750" userDrawn="1">
          <p15:clr>
            <a:srgbClr val="A4A3A4"/>
          </p15:clr>
        </p15:guide>
        <p15:guide id="4" orient="horz" pos="33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864"/>
    <a:srgbClr val="1F3864"/>
    <a:srgbClr val="AB7942"/>
    <a:srgbClr val="FFD579"/>
    <a:srgbClr val="76D6FF"/>
    <a:srgbClr val="7A81FF"/>
    <a:srgbClr val="FF2913"/>
    <a:srgbClr val="FF8AD8"/>
    <a:srgbClr val="D883FF"/>
    <a:srgbClr val="FF7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49" autoAdjust="0"/>
    <p:restoredTop sz="94660"/>
  </p:normalViewPr>
  <p:slideViewPr>
    <p:cSldViewPr snapToGrid="0">
      <p:cViewPr varScale="1">
        <p:scale>
          <a:sx n="67" d="100"/>
          <a:sy n="67" d="100"/>
        </p:scale>
        <p:origin x="988" y="44"/>
      </p:cViewPr>
      <p:guideLst>
        <p:guide pos="5615"/>
        <p:guide orient="horz" pos="2750"/>
        <p:guide orient="horz" pos="33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openxmlformats.org/officeDocument/2006/relationships/image" Target="../media/image17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pool ball, vector graphics&#10;&#10;Description automatically generated">
            <a:extLst>
              <a:ext uri="{FF2B5EF4-FFF2-40B4-BE49-F238E27FC236}">
                <a16:creationId xmlns:a16="http://schemas.microsoft.com/office/drawing/2014/main" id="{1E4F7F65-74D5-5049-996D-738DB5A76D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801" y="2544618"/>
            <a:ext cx="2362200" cy="2616200"/>
          </a:xfrm>
          <a:prstGeom prst="rect">
            <a:avLst/>
          </a:prstGeom>
        </p:spPr>
      </p:pic>
      <p:pic>
        <p:nvPicPr>
          <p:cNvPr id="7" name="Picture 6" descr="A red circle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84CF303A-E102-E44C-B6C1-47F437BC93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949" y="3605553"/>
            <a:ext cx="1803400" cy="2057400"/>
          </a:xfrm>
          <a:prstGeom prst="rect">
            <a:avLst/>
          </a:prstGeom>
        </p:spPr>
      </p:pic>
      <p:pic>
        <p:nvPicPr>
          <p:cNvPr id="9" name="Picture 8" descr="A picture containing dark&#10;&#10;Description automatically generated">
            <a:extLst>
              <a:ext uri="{FF2B5EF4-FFF2-40B4-BE49-F238E27FC236}">
                <a16:creationId xmlns:a16="http://schemas.microsoft.com/office/drawing/2014/main" id="{57C160E2-6CB1-3041-A267-6E372EBDE8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5466" y="3644162"/>
            <a:ext cx="1803400" cy="2057400"/>
          </a:xfrm>
          <a:prstGeom prst="rect">
            <a:avLst/>
          </a:prstGeom>
        </p:spPr>
      </p:pic>
      <p:pic>
        <p:nvPicPr>
          <p:cNvPr id="11" name="Picture 10" descr="A picture containing icon&#10;&#10;Description automatically generated">
            <a:extLst>
              <a:ext uri="{FF2B5EF4-FFF2-40B4-BE49-F238E27FC236}">
                <a16:creationId xmlns:a16="http://schemas.microsoft.com/office/drawing/2014/main" id="{55F9F096-A9C8-954F-8723-3048C109C0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577" y="3624237"/>
            <a:ext cx="1803400" cy="2057400"/>
          </a:xfrm>
          <a:prstGeom prst="rect">
            <a:avLst/>
          </a:prstGeom>
        </p:spPr>
      </p:pic>
      <p:pic>
        <p:nvPicPr>
          <p:cNvPr id="13" name="Picture 12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068260C0-8012-1849-9EFD-802C4CF552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2316" y="4709611"/>
            <a:ext cx="1803400" cy="2057400"/>
          </a:xfrm>
          <a:prstGeom prst="rect">
            <a:avLst/>
          </a:prstGeom>
        </p:spPr>
      </p:pic>
      <p:pic>
        <p:nvPicPr>
          <p:cNvPr id="14" name="Picture 13" descr="A picture containing dark&#10;&#10;Description automatically generated">
            <a:extLst>
              <a:ext uri="{FF2B5EF4-FFF2-40B4-BE49-F238E27FC236}">
                <a16:creationId xmlns:a16="http://schemas.microsoft.com/office/drawing/2014/main" id="{933B7E1B-B519-A640-9A3D-2439B7F682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413" y="3767722"/>
            <a:ext cx="1803400" cy="2057400"/>
          </a:xfrm>
          <a:prstGeom prst="rect">
            <a:avLst/>
          </a:prstGeom>
        </p:spPr>
      </p:pic>
      <p:pic>
        <p:nvPicPr>
          <p:cNvPr id="15" name="Picture 14" descr="A picture containing icon&#10;&#10;Description automatically generated">
            <a:extLst>
              <a:ext uri="{FF2B5EF4-FFF2-40B4-BE49-F238E27FC236}">
                <a16:creationId xmlns:a16="http://schemas.microsoft.com/office/drawing/2014/main" id="{BFA220A7-C582-8845-AC57-A50BC3F7D1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249" y="4779104"/>
            <a:ext cx="1803400" cy="2057400"/>
          </a:xfrm>
          <a:prstGeom prst="rect">
            <a:avLst/>
          </a:prstGeom>
        </p:spPr>
      </p:pic>
      <p:pic>
        <p:nvPicPr>
          <p:cNvPr id="16" name="Picture 15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49EECDD1-E627-624F-A369-9B1C8A9813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138" y="4740495"/>
            <a:ext cx="1803400" cy="2057400"/>
          </a:xfrm>
          <a:prstGeom prst="rect">
            <a:avLst/>
          </a:prstGeom>
        </p:spPr>
      </p:pic>
      <p:pic>
        <p:nvPicPr>
          <p:cNvPr id="20" name="Picture 19" descr="A green rectangle with a number on it&#10;&#10;Description automatically generated with low confidence">
            <a:extLst>
              <a:ext uri="{FF2B5EF4-FFF2-40B4-BE49-F238E27FC236}">
                <a16:creationId xmlns:a16="http://schemas.microsoft.com/office/drawing/2014/main" id="{45EA101E-8FB2-194A-928D-381E39CD1C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33" y="781793"/>
            <a:ext cx="2854940" cy="27928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A8C6CE5-60C2-134D-AB89-720DF4818AD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9390" y="685406"/>
            <a:ext cx="4064000" cy="762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5215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pool ball, vector graphics&#10;&#10;Description automatically generated">
            <a:extLst>
              <a:ext uri="{FF2B5EF4-FFF2-40B4-BE49-F238E27FC236}">
                <a16:creationId xmlns:a16="http://schemas.microsoft.com/office/drawing/2014/main" id="{1E4F7F65-74D5-5049-996D-738DB5A76D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801" y="2544618"/>
            <a:ext cx="2362200" cy="2616200"/>
          </a:xfrm>
          <a:prstGeom prst="rect">
            <a:avLst/>
          </a:prstGeom>
        </p:spPr>
      </p:pic>
      <p:pic>
        <p:nvPicPr>
          <p:cNvPr id="7" name="Picture 6" descr="A red circle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84CF303A-E102-E44C-B6C1-47F437BC93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949" y="3605553"/>
            <a:ext cx="1803400" cy="2057400"/>
          </a:xfrm>
          <a:prstGeom prst="rect">
            <a:avLst/>
          </a:prstGeom>
        </p:spPr>
      </p:pic>
      <p:pic>
        <p:nvPicPr>
          <p:cNvPr id="9" name="Picture 8" descr="A picture containing dark&#10;&#10;Description automatically generated">
            <a:extLst>
              <a:ext uri="{FF2B5EF4-FFF2-40B4-BE49-F238E27FC236}">
                <a16:creationId xmlns:a16="http://schemas.microsoft.com/office/drawing/2014/main" id="{57C160E2-6CB1-3041-A267-6E372EBDE8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5466" y="3644162"/>
            <a:ext cx="1803400" cy="2057400"/>
          </a:xfrm>
          <a:prstGeom prst="rect">
            <a:avLst/>
          </a:prstGeom>
        </p:spPr>
      </p:pic>
      <p:pic>
        <p:nvPicPr>
          <p:cNvPr id="11" name="Picture 10" descr="A picture containing icon&#10;&#10;Description automatically generated">
            <a:extLst>
              <a:ext uri="{FF2B5EF4-FFF2-40B4-BE49-F238E27FC236}">
                <a16:creationId xmlns:a16="http://schemas.microsoft.com/office/drawing/2014/main" id="{55F9F096-A9C8-954F-8723-3048C109C0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577" y="3624237"/>
            <a:ext cx="1803400" cy="2057400"/>
          </a:xfrm>
          <a:prstGeom prst="rect">
            <a:avLst/>
          </a:prstGeom>
        </p:spPr>
      </p:pic>
      <p:pic>
        <p:nvPicPr>
          <p:cNvPr id="13" name="Picture 12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068260C0-8012-1849-9EFD-802C4CF552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2316" y="4709611"/>
            <a:ext cx="1803400" cy="2057400"/>
          </a:xfrm>
          <a:prstGeom prst="rect">
            <a:avLst/>
          </a:prstGeom>
        </p:spPr>
      </p:pic>
      <p:pic>
        <p:nvPicPr>
          <p:cNvPr id="14" name="Picture 13" descr="A picture containing dark&#10;&#10;Description automatically generated">
            <a:extLst>
              <a:ext uri="{FF2B5EF4-FFF2-40B4-BE49-F238E27FC236}">
                <a16:creationId xmlns:a16="http://schemas.microsoft.com/office/drawing/2014/main" id="{933B7E1B-B519-A640-9A3D-2439B7F682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413" y="3767722"/>
            <a:ext cx="1803400" cy="2057400"/>
          </a:xfrm>
          <a:prstGeom prst="rect">
            <a:avLst/>
          </a:prstGeom>
        </p:spPr>
      </p:pic>
      <p:pic>
        <p:nvPicPr>
          <p:cNvPr id="15" name="Picture 14" descr="A picture containing icon&#10;&#10;Description automatically generated">
            <a:extLst>
              <a:ext uri="{FF2B5EF4-FFF2-40B4-BE49-F238E27FC236}">
                <a16:creationId xmlns:a16="http://schemas.microsoft.com/office/drawing/2014/main" id="{BFA220A7-C582-8845-AC57-A50BC3F7D1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249" y="4779104"/>
            <a:ext cx="1803400" cy="2057400"/>
          </a:xfrm>
          <a:prstGeom prst="rect">
            <a:avLst/>
          </a:prstGeom>
        </p:spPr>
      </p:pic>
      <p:pic>
        <p:nvPicPr>
          <p:cNvPr id="16" name="Picture 15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49EECDD1-E627-624F-A369-9B1C8A9813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138" y="4740495"/>
            <a:ext cx="1803400" cy="2057400"/>
          </a:xfrm>
          <a:prstGeom prst="rect">
            <a:avLst/>
          </a:prstGeom>
        </p:spPr>
      </p:pic>
      <p:pic>
        <p:nvPicPr>
          <p:cNvPr id="20" name="Picture 19" descr="A green rectangle with a number on it&#10;&#10;Description automatically generated with low confidence">
            <a:extLst>
              <a:ext uri="{FF2B5EF4-FFF2-40B4-BE49-F238E27FC236}">
                <a16:creationId xmlns:a16="http://schemas.microsoft.com/office/drawing/2014/main" id="{45EA101E-8FB2-194A-928D-381E39CD1C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33" y="781793"/>
            <a:ext cx="2854940" cy="27928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A8C6CE5-60C2-134D-AB89-720DF4818AD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9390" y="685406"/>
            <a:ext cx="4064000" cy="762000"/>
          </a:xfrm>
          <a:prstGeom prst="rect">
            <a:avLst/>
          </a:prstGeom>
        </p:spPr>
      </p:pic>
      <p:pic>
        <p:nvPicPr>
          <p:cNvPr id="12" name="Picture 11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C6DF5774-7678-EF42-8971-70057E726F1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239" y="3914775"/>
            <a:ext cx="2870200" cy="2844800"/>
          </a:xfrm>
          <a:prstGeom prst="rect">
            <a:avLst/>
          </a:prstGeom>
        </p:spPr>
      </p:pic>
      <p:pic>
        <p:nvPicPr>
          <p:cNvPr id="17" name="Picture 16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EF6EF860-5EF3-354D-A114-478808B4CCA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89" y="491132"/>
            <a:ext cx="838215" cy="956274"/>
          </a:xfrm>
          <a:prstGeom prst="rect">
            <a:avLst/>
          </a:prstGeom>
        </p:spPr>
      </p:pic>
      <p:pic>
        <p:nvPicPr>
          <p:cNvPr id="18" name="Picture 17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867BC35F-B2F3-664C-AEAD-B99AA1D2178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47" y="499291"/>
            <a:ext cx="838215" cy="956274"/>
          </a:xfrm>
          <a:prstGeom prst="rect">
            <a:avLst/>
          </a:prstGeom>
        </p:spPr>
      </p:pic>
      <p:pic>
        <p:nvPicPr>
          <p:cNvPr id="19" name="Picture 18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798950BE-F319-2344-81B4-FCA5EDDAB75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184" y="507450"/>
            <a:ext cx="838215" cy="956274"/>
          </a:xfrm>
          <a:prstGeom prst="rect">
            <a:avLst/>
          </a:prstGeom>
        </p:spPr>
      </p:pic>
      <p:pic>
        <p:nvPicPr>
          <p:cNvPr id="21" name="Picture 20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7C322C9B-3EC6-094B-B405-4A77ED70606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691" y="478798"/>
            <a:ext cx="838215" cy="956274"/>
          </a:xfrm>
          <a:prstGeom prst="rect">
            <a:avLst/>
          </a:prstGeom>
        </p:spPr>
      </p:pic>
      <p:pic>
        <p:nvPicPr>
          <p:cNvPr id="22" name="Picture 21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F9A1ACA5-854E-2845-8E8A-15FFC8AF565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17862" y="4923552"/>
            <a:ext cx="1803400" cy="178744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92966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0769E-6 -0.00023 L 0.17676 -0.26852 L 0.33862 -0.02893 L 0.44599 -0.25185 L 0.65416 -0.03542 L 0.84295 -0.24491 L 0.92019 -0.09838 L 0.92019 -0.09815 L 0.92019 -0.09838 " pathEditMode="relative" rAng="0" ptsTypes="AAAAAAAAA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010" y="-1342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pool ball, vector graphics&#10;&#10;Description automatically generated">
            <a:extLst>
              <a:ext uri="{FF2B5EF4-FFF2-40B4-BE49-F238E27FC236}">
                <a16:creationId xmlns:a16="http://schemas.microsoft.com/office/drawing/2014/main" id="{1E4F7F65-74D5-5049-996D-738DB5A76D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801" y="2544618"/>
            <a:ext cx="2362200" cy="2616200"/>
          </a:xfrm>
          <a:prstGeom prst="rect">
            <a:avLst/>
          </a:prstGeom>
        </p:spPr>
      </p:pic>
      <p:pic>
        <p:nvPicPr>
          <p:cNvPr id="7" name="Picture 6" descr="A red circle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84CF303A-E102-E44C-B6C1-47F437BC93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949" y="3605553"/>
            <a:ext cx="1803400" cy="2057400"/>
          </a:xfrm>
          <a:prstGeom prst="rect">
            <a:avLst/>
          </a:prstGeom>
        </p:spPr>
      </p:pic>
      <p:pic>
        <p:nvPicPr>
          <p:cNvPr id="9" name="Picture 8" descr="A picture containing dark&#10;&#10;Description automatically generated">
            <a:extLst>
              <a:ext uri="{FF2B5EF4-FFF2-40B4-BE49-F238E27FC236}">
                <a16:creationId xmlns:a16="http://schemas.microsoft.com/office/drawing/2014/main" id="{57C160E2-6CB1-3041-A267-6E372EBDE8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5466" y="3644162"/>
            <a:ext cx="1803400" cy="2057400"/>
          </a:xfrm>
          <a:prstGeom prst="rect">
            <a:avLst/>
          </a:prstGeom>
        </p:spPr>
      </p:pic>
      <p:pic>
        <p:nvPicPr>
          <p:cNvPr id="11" name="Picture 10" descr="A picture containing icon&#10;&#10;Description automatically generated">
            <a:extLst>
              <a:ext uri="{FF2B5EF4-FFF2-40B4-BE49-F238E27FC236}">
                <a16:creationId xmlns:a16="http://schemas.microsoft.com/office/drawing/2014/main" id="{55F9F096-A9C8-954F-8723-3048C109C0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577" y="3624237"/>
            <a:ext cx="1803400" cy="2057400"/>
          </a:xfrm>
          <a:prstGeom prst="rect">
            <a:avLst/>
          </a:prstGeom>
        </p:spPr>
      </p:pic>
      <p:pic>
        <p:nvPicPr>
          <p:cNvPr id="13" name="Picture 12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068260C0-8012-1849-9EFD-802C4CF552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2316" y="4709611"/>
            <a:ext cx="1803400" cy="2057400"/>
          </a:xfrm>
          <a:prstGeom prst="rect">
            <a:avLst/>
          </a:prstGeom>
        </p:spPr>
      </p:pic>
      <p:pic>
        <p:nvPicPr>
          <p:cNvPr id="14" name="Picture 13" descr="A picture containing dark&#10;&#10;Description automatically generated">
            <a:extLst>
              <a:ext uri="{FF2B5EF4-FFF2-40B4-BE49-F238E27FC236}">
                <a16:creationId xmlns:a16="http://schemas.microsoft.com/office/drawing/2014/main" id="{933B7E1B-B519-A640-9A3D-2439B7F682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413" y="3767722"/>
            <a:ext cx="1803400" cy="2057400"/>
          </a:xfrm>
          <a:prstGeom prst="rect">
            <a:avLst/>
          </a:prstGeom>
        </p:spPr>
      </p:pic>
      <p:pic>
        <p:nvPicPr>
          <p:cNvPr id="15" name="Picture 14" descr="A picture containing icon&#10;&#10;Description automatically generated">
            <a:extLst>
              <a:ext uri="{FF2B5EF4-FFF2-40B4-BE49-F238E27FC236}">
                <a16:creationId xmlns:a16="http://schemas.microsoft.com/office/drawing/2014/main" id="{BFA220A7-C582-8845-AC57-A50BC3F7D1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249" y="4779104"/>
            <a:ext cx="1803400" cy="2057400"/>
          </a:xfrm>
          <a:prstGeom prst="rect">
            <a:avLst/>
          </a:prstGeom>
        </p:spPr>
      </p:pic>
      <p:pic>
        <p:nvPicPr>
          <p:cNvPr id="16" name="Picture 15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49EECDD1-E627-624F-A369-9B1C8A9813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138" y="4740495"/>
            <a:ext cx="1803400" cy="2057400"/>
          </a:xfrm>
          <a:prstGeom prst="rect">
            <a:avLst/>
          </a:prstGeom>
        </p:spPr>
      </p:pic>
      <p:pic>
        <p:nvPicPr>
          <p:cNvPr id="20" name="Picture 19" descr="A green rectangle with a number on it&#10;&#10;Description automatically generated with low confidence">
            <a:extLst>
              <a:ext uri="{FF2B5EF4-FFF2-40B4-BE49-F238E27FC236}">
                <a16:creationId xmlns:a16="http://schemas.microsoft.com/office/drawing/2014/main" id="{45EA101E-8FB2-194A-928D-381E39CD1C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33" y="781793"/>
            <a:ext cx="2854940" cy="27928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A8C6CE5-60C2-134D-AB89-720DF4818AD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9390" y="685406"/>
            <a:ext cx="4064000" cy="762000"/>
          </a:xfrm>
          <a:prstGeom prst="rect">
            <a:avLst/>
          </a:prstGeom>
        </p:spPr>
      </p:pic>
      <p:pic>
        <p:nvPicPr>
          <p:cNvPr id="12" name="Picture 11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C6DF5774-7678-EF42-8971-70057E726F1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239" y="3914775"/>
            <a:ext cx="2870200" cy="2844800"/>
          </a:xfrm>
          <a:prstGeom prst="rect">
            <a:avLst/>
          </a:prstGeom>
        </p:spPr>
      </p:pic>
      <p:pic>
        <p:nvPicPr>
          <p:cNvPr id="17" name="Picture 16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EF6EF860-5EF3-354D-A114-478808B4CCA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89" y="491132"/>
            <a:ext cx="838215" cy="956274"/>
          </a:xfrm>
          <a:prstGeom prst="rect">
            <a:avLst/>
          </a:prstGeom>
        </p:spPr>
      </p:pic>
      <p:pic>
        <p:nvPicPr>
          <p:cNvPr id="18" name="Picture 17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867BC35F-B2F3-664C-AEAD-B99AA1D2178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47" y="499291"/>
            <a:ext cx="838215" cy="956274"/>
          </a:xfrm>
          <a:prstGeom prst="rect">
            <a:avLst/>
          </a:prstGeom>
        </p:spPr>
      </p:pic>
      <p:pic>
        <p:nvPicPr>
          <p:cNvPr id="19" name="Picture 18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798950BE-F319-2344-81B4-FCA5EDDAB75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184" y="507450"/>
            <a:ext cx="838215" cy="956274"/>
          </a:xfrm>
          <a:prstGeom prst="rect">
            <a:avLst/>
          </a:prstGeom>
        </p:spPr>
      </p:pic>
      <p:pic>
        <p:nvPicPr>
          <p:cNvPr id="21" name="Picture 20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7C322C9B-3EC6-094B-B405-4A77ED70606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691" y="478798"/>
            <a:ext cx="838215" cy="956274"/>
          </a:xfrm>
          <a:prstGeom prst="rect">
            <a:avLst/>
          </a:prstGeom>
        </p:spPr>
      </p:pic>
      <p:pic>
        <p:nvPicPr>
          <p:cNvPr id="22" name="Picture 21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F9A1ACA5-854E-2845-8E8A-15FFC8AF565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17862" y="4923552"/>
            <a:ext cx="1803400" cy="1787441"/>
          </a:xfrm>
          <a:prstGeom prst="rect">
            <a:avLst/>
          </a:prstGeom>
        </p:spPr>
      </p:pic>
      <p:pic>
        <p:nvPicPr>
          <p:cNvPr id="23" name="Picture 22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57C8E625-B09F-3646-8E29-92DAE46A86A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279" y="478798"/>
            <a:ext cx="838215" cy="95627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30862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0769E-6 -0.00023 L 0.17676 -0.26852 L 0.33862 -0.02893 L 0.44599 -0.25185 L 0.65416 -0.03542 L 0.84295 -0.24491 L 0.92019 -0.09838 L 0.92019 -0.09815 L 0.92019 -0.09838 " pathEditMode="relative" rAng="0" ptsTypes="AAAAAAAAA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010" y="-1342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be 3">
            <a:extLst>
              <a:ext uri="{FF2B5EF4-FFF2-40B4-BE49-F238E27FC236}">
                <a16:creationId xmlns:a16="http://schemas.microsoft.com/office/drawing/2014/main" id="{33656925-B6CF-7547-AD55-7197E7ED6A27}"/>
              </a:ext>
            </a:extLst>
          </p:cNvPr>
          <p:cNvSpPr/>
          <p:nvPr/>
        </p:nvSpPr>
        <p:spPr>
          <a:xfrm>
            <a:off x="2235512" y="3827458"/>
            <a:ext cx="4841453" cy="1788598"/>
          </a:xfrm>
          <a:prstGeom prst="cube">
            <a:avLst>
              <a:gd name="adj" fmla="val 8426"/>
            </a:avLst>
          </a:prstGeom>
          <a:solidFill>
            <a:schemeClr val="accent3"/>
          </a:solidFill>
          <a:ln>
            <a:solidFill>
              <a:schemeClr val="tx1"/>
            </a:solidFill>
          </a:ln>
          <a:scene3d>
            <a:camera prst="isometricOffAxis1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DCBB20F-484A-AA49-8444-3A359FC36D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913" y="4993095"/>
            <a:ext cx="966066" cy="96606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BBD98B1-2EE9-6F4E-AC64-81536DE284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125" y="5176060"/>
            <a:ext cx="966066" cy="96606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74AA2ED-E8D3-5A41-A848-C5806D40C5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37309"/>
            <a:ext cx="1996250" cy="24080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C5E562B-366E-E44F-A489-E4D8E9D2AA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412" y="5354824"/>
            <a:ext cx="966066" cy="96606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C96127B-D9F6-A14E-BC4A-3EB7D39B71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923" y="4370432"/>
            <a:ext cx="966066" cy="96606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4EEE306-EA24-CF49-B0A1-7DFDE1448C5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2135" y="4553397"/>
            <a:ext cx="966066" cy="96606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C8D9215-6C91-3149-B263-AE9B345C0A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422" y="4732161"/>
            <a:ext cx="966066" cy="96606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7079D54-DC11-CF42-866D-60A3120D75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4037" y="4567522"/>
            <a:ext cx="1996250" cy="24080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743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7692E-6 2.96296E-6 L -0.01186 -0.2569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3" y="-1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2" animBg="1"/>
      <p:bldP spid="4" grpId="4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be 3">
            <a:extLst>
              <a:ext uri="{FF2B5EF4-FFF2-40B4-BE49-F238E27FC236}">
                <a16:creationId xmlns:a16="http://schemas.microsoft.com/office/drawing/2014/main" id="{33656925-B6CF-7547-AD55-7197E7ED6A27}"/>
              </a:ext>
            </a:extLst>
          </p:cNvPr>
          <p:cNvSpPr/>
          <p:nvPr/>
        </p:nvSpPr>
        <p:spPr>
          <a:xfrm>
            <a:off x="2235512" y="3827458"/>
            <a:ext cx="4841453" cy="1788598"/>
          </a:xfrm>
          <a:prstGeom prst="cube">
            <a:avLst>
              <a:gd name="adj" fmla="val 8426"/>
            </a:avLst>
          </a:prstGeom>
          <a:solidFill>
            <a:schemeClr val="accent3"/>
          </a:solidFill>
          <a:ln>
            <a:solidFill>
              <a:schemeClr val="tx1"/>
            </a:solidFill>
          </a:ln>
          <a:scene3d>
            <a:camera prst="isometricOffAxis1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74AA2ED-E8D3-5A41-A848-C5806D40C5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37309"/>
            <a:ext cx="1996250" cy="240803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4EEE306-EA24-CF49-B0A1-7DFDE1448C5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973" y="5051257"/>
            <a:ext cx="966066" cy="96606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C96127B-D9F6-A14E-BC4A-3EB7D39B717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973" y="4568224"/>
            <a:ext cx="966066" cy="966066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E2B57C33-6EAA-9144-98A6-4C11826F1E0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973" y="3827458"/>
            <a:ext cx="966065" cy="11680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6E422C-16C8-BB45-9C99-043A21BAD4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932" y="4567522"/>
            <a:ext cx="966066" cy="96606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8E3309E-1ACF-5E48-80FB-2FEFD9049F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932" y="4084489"/>
            <a:ext cx="966066" cy="966066"/>
          </a:xfrm>
          <a:prstGeom prst="rect">
            <a:avLst/>
          </a:prstGeom>
        </p:spPr>
      </p:pic>
      <p:pic>
        <p:nvPicPr>
          <p:cNvPr id="21" name="Picture 20" descr="Icon&#10;&#10;Description automatically generated">
            <a:extLst>
              <a:ext uri="{FF2B5EF4-FFF2-40B4-BE49-F238E27FC236}">
                <a16:creationId xmlns:a16="http://schemas.microsoft.com/office/drawing/2014/main" id="{952F35E8-BB51-FF40-AFBD-6C10518688E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932" y="3343723"/>
            <a:ext cx="966065" cy="11680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7079D54-DC11-CF42-866D-60A3120D75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4037" y="4567522"/>
            <a:ext cx="1996250" cy="24080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70668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7692E-6 2.96296E-6 L -0.01186 -0.25695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3" y="-1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DCB919C5-AB92-8942-82D2-2E725B86EC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512" y="4950216"/>
            <a:ext cx="966066" cy="966066"/>
          </a:xfrm>
          <a:prstGeom prst="rect">
            <a:avLst/>
          </a:prstGeom>
        </p:spPr>
      </p:pic>
      <p:sp>
        <p:nvSpPr>
          <p:cNvPr id="4" name="Cube 3">
            <a:extLst>
              <a:ext uri="{FF2B5EF4-FFF2-40B4-BE49-F238E27FC236}">
                <a16:creationId xmlns:a16="http://schemas.microsoft.com/office/drawing/2014/main" id="{33656925-B6CF-7547-AD55-7197E7ED6A27}"/>
              </a:ext>
            </a:extLst>
          </p:cNvPr>
          <p:cNvSpPr/>
          <p:nvPr/>
        </p:nvSpPr>
        <p:spPr>
          <a:xfrm>
            <a:off x="2235512" y="3827458"/>
            <a:ext cx="4841453" cy="1788598"/>
          </a:xfrm>
          <a:prstGeom prst="cube">
            <a:avLst>
              <a:gd name="adj" fmla="val 8426"/>
            </a:avLst>
          </a:prstGeom>
          <a:solidFill>
            <a:schemeClr val="accent3"/>
          </a:solidFill>
          <a:ln>
            <a:solidFill>
              <a:schemeClr val="tx1"/>
            </a:solidFill>
          </a:ln>
          <a:scene3d>
            <a:camera prst="isometricOffAxis1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74AA2ED-E8D3-5A41-A848-C5806D40C5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37309"/>
            <a:ext cx="1996250" cy="240803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6E422C-16C8-BB45-9C99-043A21BAD4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753" y="5139579"/>
            <a:ext cx="966066" cy="96606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8E3309E-1ACF-5E48-80FB-2FEFD9049F6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875" y="5337175"/>
            <a:ext cx="966066" cy="96606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CF74C25-F4DD-614D-8C0D-2BE0785BC19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753" y="4656546"/>
            <a:ext cx="966066" cy="96606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F12FB58-EE8F-CF47-B16D-D3DD1899CB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875" y="4854142"/>
            <a:ext cx="966066" cy="96606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8A1C2F9-E3B9-4F43-86E3-7C82176BD6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059" y="3978666"/>
            <a:ext cx="966066" cy="96606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D481FB6-6CAF-1B4C-85B7-402F4D7B10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300" y="4168029"/>
            <a:ext cx="966066" cy="96606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91A8B3A-6E4F-9C45-A135-564B589F73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422" y="4365625"/>
            <a:ext cx="966066" cy="96606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1E090F1-B71A-4F45-9269-51FF586481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300" y="3684996"/>
            <a:ext cx="966066" cy="96606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B76D88A-E8A8-0547-9853-87CEF13CC7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2412" y="4563221"/>
            <a:ext cx="966066" cy="96606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7079D54-DC11-CF42-866D-60A3120D75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4037" y="4567522"/>
            <a:ext cx="1996250" cy="24080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826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7692E-6 2.96296E-6 L -0.01186 -0.25695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3" y="-1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3 1.85185E-6 C 0.00464 -0.04838 0.00977 -0.09121 0.00689 -0.11644 C 0.00384 -0.1419 -0.01042 -0.15 -0.01779 -0.14722 C -0.02517 -0.14445 -0.03526 -0.12014 -0.04103 -0.09792 " pathEditMode="relative" rAng="0" ptsTypes="AAAA">
                                      <p:cBhvr>
                                        <p:cTn id="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5" y="-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2.5|0.7|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2|29|4.9|15.8|2.5|1.3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1.9|15.3|5.4|15.3|0.9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28.7|8.2|8.5|6.8|5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0.4|10.5|10.3|4.2|4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15.2|7.1|6.5|7|8.1|5.3|5.2|18.7|8.3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2047</TotalTime>
  <Words>0</Words>
  <Application>Microsoft Office PowerPoint</Application>
  <PresentationFormat>A4 Paper (210x297 mm)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179</cp:revision>
  <dcterms:created xsi:type="dcterms:W3CDTF">2020-12-14T12:06:57Z</dcterms:created>
  <dcterms:modified xsi:type="dcterms:W3CDTF">2021-06-03T11:51:24Z</dcterms:modified>
</cp:coreProperties>
</file>