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7" r:id="rId2"/>
    <p:sldId id="298" r:id="rId3"/>
    <p:sldId id="295" r:id="rId4"/>
    <p:sldId id="299" r:id="rId5"/>
    <p:sldId id="300" r:id="rId6"/>
    <p:sldId id="301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3067" userDrawn="1">
          <p15:clr>
            <a:srgbClr val="A4A3A4"/>
          </p15:clr>
        </p15:guide>
        <p15:guide id="4" orient="horz" pos="4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894F"/>
    <a:srgbClr val="F1EAD5"/>
    <a:srgbClr val="FFF7DE"/>
    <a:srgbClr val="1F3864"/>
    <a:srgbClr val="AB7942"/>
    <a:srgbClr val="FFD579"/>
    <a:srgbClr val="76D6FF"/>
    <a:srgbClr val="7A81FF"/>
    <a:srgbClr val="FF2913"/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714" y="102"/>
      </p:cViewPr>
      <p:guideLst>
        <p:guide pos="5637"/>
        <p:guide orient="horz" pos="3067"/>
        <p:guide orient="horz" pos="4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27/05/2021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8.em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3.emf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6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25411DC-AAC0-AA42-AFC7-140769791304}"/>
              </a:ext>
            </a:extLst>
          </p:cNvPr>
          <p:cNvSpPr/>
          <p:nvPr/>
        </p:nvSpPr>
        <p:spPr>
          <a:xfrm>
            <a:off x="2299856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ADB0102-0E10-1640-A3B3-7D65D5C71D5E}"/>
              </a:ext>
            </a:extLst>
          </p:cNvPr>
          <p:cNvSpPr/>
          <p:nvPr/>
        </p:nvSpPr>
        <p:spPr>
          <a:xfrm>
            <a:off x="4308765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BA4F8D3-A433-244A-825B-32F85A95646E}"/>
              </a:ext>
            </a:extLst>
          </p:cNvPr>
          <p:cNvSpPr/>
          <p:nvPr/>
        </p:nvSpPr>
        <p:spPr>
          <a:xfrm>
            <a:off x="6317674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E773C21-26EF-D244-A925-328BBC48844F}"/>
              </a:ext>
            </a:extLst>
          </p:cNvPr>
          <p:cNvSpPr/>
          <p:nvPr/>
        </p:nvSpPr>
        <p:spPr>
          <a:xfrm>
            <a:off x="2299856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05621DEB-484A-4042-AC44-FA027F75EE5F}"/>
              </a:ext>
            </a:extLst>
          </p:cNvPr>
          <p:cNvSpPr/>
          <p:nvPr/>
        </p:nvSpPr>
        <p:spPr>
          <a:xfrm>
            <a:off x="4308765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0821308-0F5F-8A45-B43B-7F7166DBA540}"/>
              </a:ext>
            </a:extLst>
          </p:cNvPr>
          <p:cNvSpPr/>
          <p:nvPr/>
        </p:nvSpPr>
        <p:spPr>
          <a:xfrm>
            <a:off x="6317674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2A79E657-C012-9C4C-83B6-C2F770A442C0}"/>
              </a:ext>
            </a:extLst>
          </p:cNvPr>
          <p:cNvGrpSpPr/>
          <p:nvPr/>
        </p:nvGrpSpPr>
        <p:grpSpPr>
          <a:xfrm>
            <a:off x="2299856" y="5015296"/>
            <a:ext cx="2008909" cy="1212296"/>
            <a:chOff x="2299856" y="5015296"/>
            <a:chExt cx="2008909" cy="1212296"/>
          </a:xfrm>
        </p:grpSpPr>
        <p:sp>
          <p:nvSpPr>
            <p:cNvPr id="11" name="Oval Callout 10">
              <a:extLst>
                <a:ext uri="{FF2B5EF4-FFF2-40B4-BE49-F238E27FC236}">
                  <a16:creationId xmlns:a16="http://schemas.microsoft.com/office/drawing/2014/main" id="{0B591554-4785-C54E-AC33-264471E01D53}"/>
                </a:ext>
              </a:extLst>
            </p:cNvPr>
            <p:cNvSpPr/>
            <p:nvPr/>
          </p:nvSpPr>
          <p:spPr>
            <a:xfrm>
              <a:off x="2299856" y="5015296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123F853-65A7-C144-A43D-4605B28B6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07674" y="5183294"/>
              <a:ext cx="1524000" cy="8763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27652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4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D7D31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5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38913C8-F6FC-C64D-809A-7FB3786ABA83}"/>
              </a:ext>
            </a:extLst>
          </p:cNvPr>
          <p:cNvSpPr/>
          <p:nvPr/>
        </p:nvSpPr>
        <p:spPr>
          <a:xfrm>
            <a:off x="2299856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0FE717B-23FC-8E49-A5DC-4FC06F909392}"/>
              </a:ext>
            </a:extLst>
          </p:cNvPr>
          <p:cNvSpPr/>
          <p:nvPr/>
        </p:nvSpPr>
        <p:spPr>
          <a:xfrm>
            <a:off x="4308765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674B558-0F10-2F4C-8136-C977A86DA994}"/>
              </a:ext>
            </a:extLst>
          </p:cNvPr>
          <p:cNvSpPr/>
          <p:nvPr/>
        </p:nvSpPr>
        <p:spPr>
          <a:xfrm>
            <a:off x="6317674" y="2355273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18A9FD-43C7-054A-AA3D-1F8C8A4B7259}"/>
              </a:ext>
            </a:extLst>
          </p:cNvPr>
          <p:cNvSpPr/>
          <p:nvPr/>
        </p:nvSpPr>
        <p:spPr>
          <a:xfrm>
            <a:off x="2299856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3BD3B60-B9A2-844C-94C5-27A71C676899}"/>
              </a:ext>
            </a:extLst>
          </p:cNvPr>
          <p:cNvSpPr/>
          <p:nvPr/>
        </p:nvSpPr>
        <p:spPr>
          <a:xfrm>
            <a:off x="4308765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D32BB574-74D8-3F41-B7B4-E1E2A8F5B4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6" y="4907947"/>
            <a:ext cx="2209800" cy="2057400"/>
          </a:xfrm>
          <a:prstGeom prst="rect">
            <a:avLst/>
          </a:prstGeom>
        </p:spPr>
      </p:pic>
      <p:pic>
        <p:nvPicPr>
          <p:cNvPr id="10" name="Picture 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F2D60935-0AF5-8542-84DC-9DAE7A1F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2755" y="5015296"/>
            <a:ext cx="1615209" cy="184270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61ABE064-DD05-4D4B-AB73-BED44D656A97}"/>
              </a:ext>
            </a:extLst>
          </p:cNvPr>
          <p:cNvSpPr/>
          <p:nvPr/>
        </p:nvSpPr>
        <p:spPr>
          <a:xfrm>
            <a:off x="6317674" y="3904959"/>
            <a:ext cx="969818" cy="96981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2F3C801-E3AE-AB4B-AB06-80940F794B0D}"/>
              </a:ext>
            </a:extLst>
          </p:cNvPr>
          <p:cNvGrpSpPr/>
          <p:nvPr/>
        </p:nvGrpSpPr>
        <p:grpSpPr>
          <a:xfrm>
            <a:off x="5423262" y="4907947"/>
            <a:ext cx="2008909" cy="1212296"/>
            <a:chOff x="5423262" y="4907947"/>
            <a:chExt cx="2008909" cy="1212296"/>
          </a:xfrm>
        </p:grpSpPr>
        <p:sp>
          <p:nvSpPr>
            <p:cNvPr id="20" name="Oval Callout 19">
              <a:extLst>
                <a:ext uri="{FF2B5EF4-FFF2-40B4-BE49-F238E27FC236}">
                  <a16:creationId xmlns:a16="http://schemas.microsoft.com/office/drawing/2014/main" id="{8A6628A8-893A-724E-82AD-D6B69C66607D}"/>
                </a:ext>
              </a:extLst>
            </p:cNvPr>
            <p:cNvSpPr/>
            <p:nvPr/>
          </p:nvSpPr>
          <p:spPr>
            <a:xfrm flipH="1">
              <a:off x="5423262" y="4907947"/>
              <a:ext cx="2008909" cy="1212296"/>
            </a:xfrm>
            <a:prstGeom prst="wedgeEllipseCallout">
              <a:avLst>
                <a:gd name="adj1" fmla="val -78902"/>
                <a:gd name="adj2" fmla="val 4565"/>
              </a:avLst>
            </a:prstGeom>
            <a:noFill/>
            <a:ln>
              <a:solidFill>
                <a:srgbClr val="1F38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28315FB-AB98-5647-93DB-3FE2DA0E5C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665716" y="5075945"/>
              <a:ext cx="1524000" cy="87630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4154155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8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2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3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30A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65F790B-AA00-304E-AC13-7B005CDCB4C2}"/>
              </a:ext>
            </a:extLst>
          </p:cNvPr>
          <p:cNvGrpSpPr/>
          <p:nvPr/>
        </p:nvGrpSpPr>
        <p:grpSpPr>
          <a:xfrm>
            <a:off x="2317782" y="3581400"/>
            <a:ext cx="5270435" cy="2723146"/>
            <a:chOff x="1731036" y="3143224"/>
            <a:chExt cx="5270435" cy="272314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8CD0DE-5ED3-DF4A-99F2-5B0CD7CF9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1736117" y="3138144"/>
              <a:ext cx="2723145" cy="273330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B55B850-723B-684D-B469-09459688E7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4273245" y="3138143"/>
              <a:ext cx="2723145" cy="2733307"/>
            </a:xfrm>
            <a:prstGeom prst="rect">
              <a:avLst/>
            </a:prstGeom>
          </p:spPr>
        </p:pic>
      </p:grpSp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F272DB-D7C7-F44D-A362-13BFF94899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34037" y="4698540"/>
            <a:ext cx="1854697" cy="2302742"/>
          </a:xfrm>
          <a:prstGeom prst="rect">
            <a:avLst/>
          </a:prstGeom>
        </p:spPr>
      </p:pic>
      <p:pic>
        <p:nvPicPr>
          <p:cNvPr id="8" name="Picture 7" descr="A white circ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AF6C95BE-45DA-C142-9358-2A88C7DB86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46" y="1200703"/>
            <a:ext cx="1489972" cy="1095568"/>
          </a:xfrm>
          <a:prstGeom prst="rect">
            <a:avLst/>
          </a:prstGeom>
        </p:spPr>
      </p:pic>
      <p:pic>
        <p:nvPicPr>
          <p:cNvPr id="14" name="Picture 13" descr="A white circle with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CE896790-2568-5541-8350-F5C55B6618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399" y="1200703"/>
            <a:ext cx="1489972" cy="1095568"/>
          </a:xfrm>
          <a:prstGeom prst="rect">
            <a:avLst/>
          </a:prstGeom>
        </p:spPr>
      </p:pic>
      <p:pic>
        <p:nvPicPr>
          <p:cNvPr id="15" name="Picture 14" descr="A close up of a logo&#10;&#10;Description automatically generated">
            <a:extLst>
              <a:ext uri="{FF2B5EF4-FFF2-40B4-BE49-F238E27FC236}">
                <a16:creationId xmlns:a16="http://schemas.microsoft.com/office/drawing/2014/main" id="{32ACE14A-C7BE-F745-A837-6AADC4B356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199" y="4653258"/>
            <a:ext cx="1701403" cy="21124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76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-1.48148E-6 L 0.21443 0.508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1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8974E-6 -1.48148E-6 L 0.37212 0.508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06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65F790B-AA00-304E-AC13-7B005CDCB4C2}"/>
              </a:ext>
            </a:extLst>
          </p:cNvPr>
          <p:cNvGrpSpPr/>
          <p:nvPr/>
        </p:nvGrpSpPr>
        <p:grpSpPr>
          <a:xfrm>
            <a:off x="2317782" y="3581400"/>
            <a:ext cx="5270435" cy="2723146"/>
            <a:chOff x="1731036" y="3143224"/>
            <a:chExt cx="5270435" cy="272314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8CD0DE-5ED3-DF4A-99F2-5B0CD7CF9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1736117" y="3138144"/>
              <a:ext cx="2723145" cy="273330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B55B850-723B-684D-B469-09459688E7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4273245" y="3138143"/>
              <a:ext cx="2723145" cy="2733307"/>
            </a:xfrm>
            <a:prstGeom prst="rect">
              <a:avLst/>
            </a:prstGeom>
          </p:spPr>
        </p:pic>
      </p:grp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A04D843-0971-4442-9E37-F97BD9247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199" y="4653258"/>
            <a:ext cx="1701403" cy="2112415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F272DB-D7C7-F44D-A362-13BFF9489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34037" y="4698540"/>
            <a:ext cx="1854697" cy="230274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0D0F38-FE4C-FA45-8034-4E3CFCFF1B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871" y="1366081"/>
            <a:ext cx="925465" cy="9199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8A45892-8450-664F-866B-1DC4A86DAC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63269" y="1369218"/>
            <a:ext cx="925465" cy="91998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9E00FFC-C0FB-AF49-841C-74A3A414BA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8070" y="1349289"/>
            <a:ext cx="925465" cy="9199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D8C5BA-D68C-8F40-9807-6E5272DF88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8468" y="1349289"/>
            <a:ext cx="925465" cy="9199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157BD4-58C3-CA45-8850-32C90A3602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838" y="2109670"/>
            <a:ext cx="925465" cy="9199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F7A593-A00B-5A46-8DAE-6B4B390300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9236" y="2112807"/>
            <a:ext cx="925465" cy="91998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B15684-004B-3B42-BC66-A2BBD1BB54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4037" y="2092878"/>
            <a:ext cx="925465" cy="9199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27121C-4585-9B4A-81BD-EBBC357540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4435" y="2092878"/>
            <a:ext cx="925465" cy="9199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058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0.00139 L 0.25384 0.58449 " pathEditMode="relative" rAng="0" ptsTypes="AA">
                                      <p:cBhvr>
                                        <p:cTn id="32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92" y="2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0.00139 L 0.51811 0.47407 " pathEditMode="relative" rAng="0" ptsTypes="AA">
                                      <p:cBhvr>
                                        <p:cTn id="36" dur="1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97" y="2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0.00139 L 0.15994 0.44768 " pathEditMode="relative" rAng="0" ptsTypes="AA">
                                      <p:cBhvr>
                                        <p:cTn id="40" dur="1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7" y="2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53846E-6 0.00139 L 0.4266 0.33912 " pathEditMode="relative" rAng="0" ptsTypes="AA">
                                      <p:cBhvr>
                                        <p:cTn id="44" dur="1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30" y="1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8205E-6 0.00139 L 0.08109 0.31828 " pathEditMode="relative" rAng="0" ptsTypes="AA">
                                      <p:cBhvr>
                                        <p:cTn id="48" dur="1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54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0.00139 L 0.30834 0.20995 " pathEditMode="relative" rAng="0" ptsTypes="AA">
                                      <p:cBhvr>
                                        <p:cTn id="52" dur="1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0256E-6 0.00139 L -0.12452 0.40694 " pathEditMode="relative" rAng="0" ptsTypes="AA">
                                      <p:cBhvr>
                                        <p:cTn id="56" dur="1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34" y="2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0.00139 L 0.30288 0.22408 " pathEditMode="relative" rAng="0" ptsTypes="AA">
                                      <p:cBhvr>
                                        <p:cTn id="60" dur="1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44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65F790B-AA00-304E-AC13-7B005CDCB4C2}"/>
              </a:ext>
            </a:extLst>
          </p:cNvPr>
          <p:cNvGrpSpPr/>
          <p:nvPr/>
        </p:nvGrpSpPr>
        <p:grpSpPr>
          <a:xfrm>
            <a:off x="2317782" y="3581400"/>
            <a:ext cx="5270435" cy="2723146"/>
            <a:chOff x="1731036" y="3143224"/>
            <a:chExt cx="5270435" cy="272314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8CD0DE-5ED3-DF4A-99F2-5B0CD7CF9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1736117" y="3138144"/>
              <a:ext cx="2723145" cy="273330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B55B850-723B-684D-B469-09459688E7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4273245" y="3138143"/>
              <a:ext cx="2723145" cy="2733307"/>
            </a:xfrm>
            <a:prstGeom prst="rect">
              <a:avLst/>
            </a:prstGeom>
          </p:spPr>
        </p:pic>
      </p:grp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A04D843-0971-4442-9E37-F97BD9247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199" y="4653258"/>
            <a:ext cx="1701403" cy="2112415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F272DB-D7C7-F44D-A362-13BFF9489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34037" y="4698540"/>
            <a:ext cx="1854697" cy="2302742"/>
          </a:xfrm>
          <a:prstGeom prst="rect">
            <a:avLst/>
          </a:prstGeom>
        </p:spPr>
      </p:pic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EAB91680-3A7A-3A4F-AE20-8F9899EF9D8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03" y="998213"/>
            <a:ext cx="1081161" cy="1161247"/>
          </a:xfrm>
          <a:prstGeom prst="rect">
            <a:avLst/>
          </a:prstGeom>
        </p:spPr>
      </p:pic>
      <p:pic>
        <p:nvPicPr>
          <p:cNvPr id="17" name="Picture 16" descr="A picture containing icon&#10;&#10;Description automatically generated">
            <a:extLst>
              <a:ext uri="{FF2B5EF4-FFF2-40B4-BE49-F238E27FC236}">
                <a16:creationId xmlns:a16="http://schemas.microsoft.com/office/drawing/2014/main" id="{08E71EF6-54BC-A041-99B7-BBC6281C90F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224" y="998213"/>
            <a:ext cx="1081161" cy="1161247"/>
          </a:xfrm>
          <a:prstGeom prst="rect">
            <a:avLst/>
          </a:prstGeom>
        </p:spPr>
      </p:pic>
      <p:pic>
        <p:nvPicPr>
          <p:cNvPr id="18" name="Picture 17" descr="A picture containing icon&#10;&#10;Description automatically generated">
            <a:extLst>
              <a:ext uri="{FF2B5EF4-FFF2-40B4-BE49-F238E27FC236}">
                <a16:creationId xmlns:a16="http://schemas.microsoft.com/office/drawing/2014/main" id="{382B58F0-F631-9F45-B286-C603A569D36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945" y="998212"/>
            <a:ext cx="1081161" cy="1161247"/>
          </a:xfrm>
          <a:prstGeom prst="rect">
            <a:avLst/>
          </a:prstGeom>
        </p:spPr>
      </p:pic>
      <p:pic>
        <p:nvPicPr>
          <p:cNvPr id="21" name="Picture 20" descr="A picture containing icon&#10;&#10;Description automatically generated">
            <a:extLst>
              <a:ext uri="{FF2B5EF4-FFF2-40B4-BE49-F238E27FC236}">
                <a16:creationId xmlns:a16="http://schemas.microsoft.com/office/drawing/2014/main" id="{427BE4A3-102F-7843-8613-9EAA465E4AD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91" y="1731237"/>
            <a:ext cx="1081161" cy="1161247"/>
          </a:xfrm>
          <a:prstGeom prst="rect">
            <a:avLst/>
          </a:prstGeom>
        </p:spPr>
      </p:pic>
      <p:pic>
        <p:nvPicPr>
          <p:cNvPr id="22" name="Picture 21" descr="A picture containing icon&#10;&#10;Description automatically generated">
            <a:extLst>
              <a:ext uri="{FF2B5EF4-FFF2-40B4-BE49-F238E27FC236}">
                <a16:creationId xmlns:a16="http://schemas.microsoft.com/office/drawing/2014/main" id="{D0F2EA1E-79ED-164E-9F37-4289FD8379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412" y="1731237"/>
            <a:ext cx="1081161" cy="1161247"/>
          </a:xfrm>
          <a:prstGeom prst="rect">
            <a:avLst/>
          </a:prstGeom>
        </p:spPr>
      </p:pic>
      <p:pic>
        <p:nvPicPr>
          <p:cNvPr id="23" name="Picture 22" descr="A picture containing icon&#10;&#10;Description automatically generated">
            <a:extLst>
              <a:ext uri="{FF2B5EF4-FFF2-40B4-BE49-F238E27FC236}">
                <a16:creationId xmlns:a16="http://schemas.microsoft.com/office/drawing/2014/main" id="{365C9321-AE95-9644-A91B-E2519E0F87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133" y="1731236"/>
            <a:ext cx="1081161" cy="11612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046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2.96296E-6 L 0.21073 0.49375 " pathEditMode="relative" rAng="0" ptsTypes="AA">
                                      <p:cBhvr>
                                        <p:cTn id="26" dur="1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9" y="2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51058 0.60486 " pathEditMode="relative" rAng="0" ptsTypes="AA">
                                      <p:cBhvr>
                                        <p:cTn id="30" dur="1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29" y="3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2.96296E-6 L 0.11715 0.34815 " pathEditMode="relative" rAng="0" ptsTypes="AA">
                                      <p:cBhvr>
                                        <p:cTn id="34" dur="1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49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-2.59259E-6 L 0.46073 0.44838 " pathEditMode="relative" rAng="0" ptsTypes="AA">
                                      <p:cBhvr>
                                        <p:cTn id="38" dur="1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29" y="2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2.96296E-6 L 0.10914 0.34815 " pathEditMode="relative" rAng="0" ptsTypes="AA">
                                      <p:cBhvr>
                                        <p:cTn id="42" dur="1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49" y="1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-2.59259E-6 L 0.31346 0.50232 " pathEditMode="relative" rAng="0" ptsTypes="AA">
                                      <p:cBhvr>
                                        <p:cTn id="46" dur="1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3" y="2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65F790B-AA00-304E-AC13-7B005CDCB4C2}"/>
              </a:ext>
            </a:extLst>
          </p:cNvPr>
          <p:cNvGrpSpPr/>
          <p:nvPr/>
        </p:nvGrpSpPr>
        <p:grpSpPr>
          <a:xfrm>
            <a:off x="2317782" y="3581400"/>
            <a:ext cx="5270435" cy="2723146"/>
            <a:chOff x="1731036" y="3143224"/>
            <a:chExt cx="5270435" cy="272314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48CD0DE-5ED3-DF4A-99F2-5B0CD7CF9E9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1736117" y="3138144"/>
              <a:ext cx="2723145" cy="2733307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B55B850-723B-684D-B469-09459688E7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487" r="8828"/>
            <a:stretch/>
          </p:blipFill>
          <p:spPr>
            <a:xfrm rot="5400000">
              <a:off x="4273245" y="3138143"/>
              <a:ext cx="2723145" cy="2733307"/>
            </a:xfrm>
            <a:prstGeom prst="rect">
              <a:avLst/>
            </a:prstGeom>
          </p:spPr>
        </p:pic>
      </p:grp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A04D843-0971-4442-9E37-F97BD92478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199" y="4653258"/>
            <a:ext cx="1701403" cy="2112415"/>
          </a:xfrm>
          <a:prstGeom prst="rect">
            <a:avLst/>
          </a:prstGeom>
        </p:spPr>
      </p:pic>
      <p:pic>
        <p:nvPicPr>
          <p:cNvPr id="6" name="Picture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F272DB-D7C7-F44D-A362-13BFF94899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34037" y="4698540"/>
            <a:ext cx="1854697" cy="23027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E8DBCF-14EE-C048-A069-CDB96C544C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33" y="1238809"/>
            <a:ext cx="1101273" cy="8572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3CECCE-783B-6541-82CC-CC0BC35A295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491" y="1238809"/>
            <a:ext cx="1101273" cy="85727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03C5AC2-0B05-F945-A918-69964AD47B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448" y="1238809"/>
            <a:ext cx="1101273" cy="857278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D4F7C1EE-D220-D242-A350-0EEEFC276A39}"/>
              </a:ext>
            </a:extLst>
          </p:cNvPr>
          <p:cNvGrpSpPr/>
          <p:nvPr/>
        </p:nvGrpSpPr>
        <p:grpSpPr>
          <a:xfrm>
            <a:off x="3229483" y="1238809"/>
            <a:ext cx="609866" cy="857278"/>
            <a:chOff x="4804063" y="1766348"/>
            <a:chExt cx="609866" cy="857278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A45365F-08CE-FA42-94B6-4841E4C9766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2" t="6591"/>
            <a:stretch/>
          </p:blipFill>
          <p:spPr>
            <a:xfrm>
              <a:off x="5312687" y="1862823"/>
              <a:ext cx="101242" cy="664328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E8AE7C25-5FC1-6D48-87D1-A8A180A7F2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218"/>
            <a:stretch/>
          </p:blipFill>
          <p:spPr>
            <a:xfrm>
              <a:off x="4804063" y="1766348"/>
              <a:ext cx="559245" cy="857278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5EA4AE7-842D-C241-892B-A634CAA29042}"/>
              </a:ext>
            </a:extLst>
          </p:cNvPr>
          <p:cNvGrpSpPr/>
          <p:nvPr/>
        </p:nvGrpSpPr>
        <p:grpSpPr>
          <a:xfrm>
            <a:off x="3733497" y="1238809"/>
            <a:ext cx="534614" cy="857278"/>
            <a:chOff x="3858797" y="1957348"/>
            <a:chExt cx="534614" cy="857278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FB23F427-6FB6-FC4C-A870-E7B524DCDD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52" t="6591"/>
            <a:stretch/>
          </p:blipFill>
          <p:spPr>
            <a:xfrm flipH="1">
              <a:off x="3858797" y="2053823"/>
              <a:ext cx="101242" cy="664328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6CF07FB-E776-D647-B45F-38F16EFFEE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782" r="5269"/>
            <a:stretch/>
          </p:blipFill>
          <p:spPr>
            <a:xfrm>
              <a:off x="3909418" y="1957348"/>
              <a:ext cx="483993" cy="857278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145307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4.44444E-6 L 0.20689 0.53634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7" y="2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4.44444E-6 L 0.37452 0.5363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8" y="2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4.44444E-6 L -0.01026 0.12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" y="625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4.44444E-6 L 0.08301 0.125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51" y="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26 0.125 L -0.06667 0.3840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1" y="1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01 0.125 L 0.28349 0.41643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16" y="1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8|12.3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4.7|8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5.5|16.4|2.9|13.6|1|9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25.9|1.3|1.4|1.3|1.4|1.2|1.2|1.2|5.9|5.3|3.9|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6.4|1.2|1.2|1.2|1.3|1.2|7.5|5.3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7.2|3.1|9.6|49.4|8.7|3.4|8.2|5.5|3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1810</TotalTime>
  <Words>0</Words>
  <Application>Microsoft Office PowerPoint</Application>
  <PresentationFormat>A4 Paper (210x297 mm)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 Hodge</cp:lastModifiedBy>
  <cp:revision>164</cp:revision>
  <dcterms:created xsi:type="dcterms:W3CDTF">2020-12-14T12:06:57Z</dcterms:created>
  <dcterms:modified xsi:type="dcterms:W3CDTF">2021-05-27T12:28:24Z</dcterms:modified>
</cp:coreProperties>
</file>