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1" r:id="rId2"/>
    <p:sldId id="312" r:id="rId3"/>
    <p:sldId id="305" r:id="rId4"/>
    <p:sldId id="307" r:id="rId5"/>
    <p:sldId id="308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40" d="100"/>
          <a:sy n="40" d="100"/>
        </p:scale>
        <p:origin x="1080" y="60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emf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emf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emf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61A60F5-D0A9-0348-BE41-B7D2BCCC4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72" y="861157"/>
            <a:ext cx="4254500" cy="774700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169F52A7-3580-C346-B8F1-E69D77F7EA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433" y="3439551"/>
            <a:ext cx="1011145" cy="1086045"/>
          </a:xfrm>
          <a:prstGeom prst="rect">
            <a:avLst/>
          </a:prstGeom>
        </p:spPr>
      </p:pic>
      <p:pic>
        <p:nvPicPr>
          <p:cNvPr id="18" name="Picture 17" descr="A picture containing icon&#10;&#10;Description automatically generated">
            <a:extLst>
              <a:ext uri="{FF2B5EF4-FFF2-40B4-BE49-F238E27FC236}">
                <a16:creationId xmlns:a16="http://schemas.microsoft.com/office/drawing/2014/main" id="{2C9FEF52-B1F2-1E41-88B8-1E5A851748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729" y="3439551"/>
            <a:ext cx="1011145" cy="1086045"/>
          </a:xfrm>
          <a:prstGeom prst="rect">
            <a:avLst/>
          </a:prstGeom>
        </p:spPr>
      </p:pic>
      <p:pic>
        <p:nvPicPr>
          <p:cNvPr id="19" name="Picture 18" descr="A picture containing icon&#10;&#10;Description automatically generated">
            <a:extLst>
              <a:ext uri="{FF2B5EF4-FFF2-40B4-BE49-F238E27FC236}">
                <a16:creationId xmlns:a16="http://schemas.microsoft.com/office/drawing/2014/main" id="{350B455D-7411-6F47-A4C5-AC7385DB1B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25" y="3439551"/>
            <a:ext cx="1011145" cy="1086045"/>
          </a:xfrm>
          <a:prstGeom prst="rect">
            <a:avLst/>
          </a:prstGeom>
        </p:spPr>
      </p:pic>
      <p:pic>
        <p:nvPicPr>
          <p:cNvPr id="20" name="Picture 19" descr="A picture containing icon&#10;&#10;Description automatically generated">
            <a:extLst>
              <a:ext uri="{FF2B5EF4-FFF2-40B4-BE49-F238E27FC236}">
                <a16:creationId xmlns:a16="http://schemas.microsoft.com/office/drawing/2014/main" id="{92865918-8075-C94B-A865-978A858A6B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321" y="3439551"/>
            <a:ext cx="1011145" cy="1086045"/>
          </a:xfrm>
          <a:prstGeom prst="rect">
            <a:avLst/>
          </a:prstGeom>
        </p:spPr>
      </p:pic>
      <p:pic>
        <p:nvPicPr>
          <p:cNvPr id="21" name="Picture 20" descr="A picture containing icon&#10;&#10;Description automatically generated">
            <a:extLst>
              <a:ext uri="{FF2B5EF4-FFF2-40B4-BE49-F238E27FC236}">
                <a16:creationId xmlns:a16="http://schemas.microsoft.com/office/drawing/2014/main" id="{EB2FD712-51C3-2F4B-9A1C-ADB6EAE9B4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617" y="3439551"/>
            <a:ext cx="1011145" cy="1086045"/>
          </a:xfrm>
          <a:prstGeom prst="rect">
            <a:avLst/>
          </a:prstGeom>
        </p:spPr>
      </p:pic>
      <p:pic>
        <p:nvPicPr>
          <p:cNvPr id="22" name="Picture 21" descr="A picture containing icon&#10;&#10;Description automatically generated">
            <a:extLst>
              <a:ext uri="{FF2B5EF4-FFF2-40B4-BE49-F238E27FC236}">
                <a16:creationId xmlns:a16="http://schemas.microsoft.com/office/drawing/2014/main" id="{17F738B5-5A10-1448-9BBC-21B8A61F2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588" y="4454672"/>
            <a:ext cx="1011145" cy="1086045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04AEF4A4-7C71-AD4F-8C6B-3733E74F97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884" y="4454672"/>
            <a:ext cx="1011145" cy="1086045"/>
          </a:xfrm>
          <a:prstGeom prst="rect">
            <a:avLst/>
          </a:prstGeom>
        </p:spPr>
      </p:pic>
      <p:pic>
        <p:nvPicPr>
          <p:cNvPr id="24" name="Picture 23" descr="A picture containing icon&#10;&#10;Description automatically generated">
            <a:extLst>
              <a:ext uri="{FF2B5EF4-FFF2-40B4-BE49-F238E27FC236}">
                <a16:creationId xmlns:a16="http://schemas.microsoft.com/office/drawing/2014/main" id="{B68A6F54-B991-F04A-AE7C-4BF7BBD2DE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180" y="4454672"/>
            <a:ext cx="1011145" cy="1086045"/>
          </a:xfrm>
          <a:prstGeom prst="rect">
            <a:avLst/>
          </a:prstGeom>
        </p:spPr>
      </p:pic>
      <p:pic>
        <p:nvPicPr>
          <p:cNvPr id="25" name="Picture 24" descr="A picture containing icon&#10;&#10;Description automatically generated">
            <a:extLst>
              <a:ext uri="{FF2B5EF4-FFF2-40B4-BE49-F238E27FC236}">
                <a16:creationId xmlns:a16="http://schemas.microsoft.com/office/drawing/2014/main" id="{F9F0F7F9-1636-2A41-8F82-241EF5BF6D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476" y="4454672"/>
            <a:ext cx="1011145" cy="1086045"/>
          </a:xfrm>
          <a:prstGeom prst="rect">
            <a:avLst/>
          </a:prstGeom>
        </p:spPr>
      </p:pic>
      <p:pic>
        <p:nvPicPr>
          <p:cNvPr id="26" name="Picture 25" descr="A picture containing icon&#10;&#10;Description automatically generated">
            <a:extLst>
              <a:ext uri="{FF2B5EF4-FFF2-40B4-BE49-F238E27FC236}">
                <a16:creationId xmlns:a16="http://schemas.microsoft.com/office/drawing/2014/main" id="{D4E9B1B7-5F5E-A84D-92EF-BC22B165D3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72" y="4454672"/>
            <a:ext cx="1011145" cy="10860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BC0177C-5BC9-D743-8D70-EA90F80D44A0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460033" y="1043208"/>
            <a:ext cx="292100" cy="2921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735C90C-A1E6-6647-B221-1FF3CD35F7F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880598" y="1043208"/>
            <a:ext cx="292100" cy="2921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18A304-75FB-F94E-93D7-3E83E2D8226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301163" y="1043208"/>
            <a:ext cx="292100" cy="2921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E8EEC39-5D05-1846-A596-1C333EB806E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728273" y="1043208"/>
            <a:ext cx="292100" cy="2921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946D942-6DBA-7B4E-84D2-E265AF82474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155383" y="1043208"/>
            <a:ext cx="292100" cy="2921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931E7EA-FAB9-5142-B7CB-B345472984C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582493" y="1043208"/>
            <a:ext cx="292100" cy="2921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32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61A60F5-D0A9-0348-BE41-B7D2BCCC4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72" y="861157"/>
            <a:ext cx="4254500" cy="774700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169F52A7-3580-C346-B8F1-E69D77F7EA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433" y="3439551"/>
            <a:ext cx="1011145" cy="1086045"/>
          </a:xfrm>
          <a:prstGeom prst="rect">
            <a:avLst/>
          </a:prstGeom>
        </p:spPr>
      </p:pic>
      <p:pic>
        <p:nvPicPr>
          <p:cNvPr id="18" name="Picture 17" descr="A picture containing icon&#10;&#10;Description automatically generated">
            <a:extLst>
              <a:ext uri="{FF2B5EF4-FFF2-40B4-BE49-F238E27FC236}">
                <a16:creationId xmlns:a16="http://schemas.microsoft.com/office/drawing/2014/main" id="{2C9FEF52-B1F2-1E41-88B8-1E5A851748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729" y="3439551"/>
            <a:ext cx="1011145" cy="1086045"/>
          </a:xfrm>
          <a:prstGeom prst="rect">
            <a:avLst/>
          </a:prstGeom>
        </p:spPr>
      </p:pic>
      <p:pic>
        <p:nvPicPr>
          <p:cNvPr id="19" name="Picture 18" descr="A picture containing icon&#10;&#10;Description automatically generated">
            <a:extLst>
              <a:ext uri="{FF2B5EF4-FFF2-40B4-BE49-F238E27FC236}">
                <a16:creationId xmlns:a16="http://schemas.microsoft.com/office/drawing/2014/main" id="{350B455D-7411-6F47-A4C5-AC7385DB1B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25" y="3439551"/>
            <a:ext cx="1011145" cy="1086045"/>
          </a:xfrm>
          <a:prstGeom prst="rect">
            <a:avLst/>
          </a:prstGeom>
        </p:spPr>
      </p:pic>
      <p:pic>
        <p:nvPicPr>
          <p:cNvPr id="20" name="Picture 19" descr="A picture containing icon&#10;&#10;Description automatically generated">
            <a:extLst>
              <a:ext uri="{FF2B5EF4-FFF2-40B4-BE49-F238E27FC236}">
                <a16:creationId xmlns:a16="http://schemas.microsoft.com/office/drawing/2014/main" id="{92865918-8075-C94B-A865-978A858A6B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321" y="3439551"/>
            <a:ext cx="1011145" cy="1086045"/>
          </a:xfrm>
          <a:prstGeom prst="rect">
            <a:avLst/>
          </a:prstGeom>
        </p:spPr>
      </p:pic>
      <p:pic>
        <p:nvPicPr>
          <p:cNvPr id="21" name="Picture 20" descr="A picture containing icon&#10;&#10;Description automatically generated">
            <a:extLst>
              <a:ext uri="{FF2B5EF4-FFF2-40B4-BE49-F238E27FC236}">
                <a16:creationId xmlns:a16="http://schemas.microsoft.com/office/drawing/2014/main" id="{EB2FD712-51C3-2F4B-9A1C-ADB6EAE9B4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617" y="3439551"/>
            <a:ext cx="1011145" cy="1086045"/>
          </a:xfrm>
          <a:prstGeom prst="rect">
            <a:avLst/>
          </a:prstGeom>
        </p:spPr>
      </p:pic>
      <p:pic>
        <p:nvPicPr>
          <p:cNvPr id="22" name="Picture 21" descr="A picture containing icon&#10;&#10;Description automatically generated">
            <a:extLst>
              <a:ext uri="{FF2B5EF4-FFF2-40B4-BE49-F238E27FC236}">
                <a16:creationId xmlns:a16="http://schemas.microsoft.com/office/drawing/2014/main" id="{17F738B5-5A10-1448-9BBC-21B8A61F2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588" y="4454672"/>
            <a:ext cx="1011145" cy="1086045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04AEF4A4-7C71-AD4F-8C6B-3733E74F97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884" y="4454672"/>
            <a:ext cx="1011145" cy="1086045"/>
          </a:xfrm>
          <a:prstGeom prst="rect">
            <a:avLst/>
          </a:prstGeom>
        </p:spPr>
      </p:pic>
      <p:pic>
        <p:nvPicPr>
          <p:cNvPr id="24" name="Picture 23" descr="A picture containing icon&#10;&#10;Description automatically generated">
            <a:extLst>
              <a:ext uri="{FF2B5EF4-FFF2-40B4-BE49-F238E27FC236}">
                <a16:creationId xmlns:a16="http://schemas.microsoft.com/office/drawing/2014/main" id="{B68A6F54-B991-F04A-AE7C-4BF7BBD2DE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180" y="4454672"/>
            <a:ext cx="1011145" cy="1086045"/>
          </a:xfrm>
          <a:prstGeom prst="rect">
            <a:avLst/>
          </a:prstGeom>
        </p:spPr>
      </p:pic>
      <p:pic>
        <p:nvPicPr>
          <p:cNvPr id="25" name="Picture 24" descr="A picture containing icon&#10;&#10;Description automatically generated">
            <a:extLst>
              <a:ext uri="{FF2B5EF4-FFF2-40B4-BE49-F238E27FC236}">
                <a16:creationId xmlns:a16="http://schemas.microsoft.com/office/drawing/2014/main" id="{F9F0F7F9-1636-2A41-8F82-241EF5BF6D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476" y="4454672"/>
            <a:ext cx="1011145" cy="1086045"/>
          </a:xfrm>
          <a:prstGeom prst="rect">
            <a:avLst/>
          </a:prstGeom>
        </p:spPr>
      </p:pic>
      <p:pic>
        <p:nvPicPr>
          <p:cNvPr id="26" name="Picture 25" descr="A picture containing icon&#10;&#10;Description automatically generated">
            <a:extLst>
              <a:ext uri="{FF2B5EF4-FFF2-40B4-BE49-F238E27FC236}">
                <a16:creationId xmlns:a16="http://schemas.microsoft.com/office/drawing/2014/main" id="{D4E9B1B7-5F5E-A84D-92EF-BC22B165D3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72" y="4454672"/>
            <a:ext cx="1011145" cy="10860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BC0177C-5BC9-D743-8D70-EA90F80D44A0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460033" y="1043208"/>
            <a:ext cx="292100" cy="2921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735C90C-A1E6-6647-B221-1FF3CD35F7F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880598" y="1043208"/>
            <a:ext cx="292100" cy="2921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18A304-75FB-F94E-93D7-3E83E2D8226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301163" y="1043208"/>
            <a:ext cx="292100" cy="2921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E8EEC39-5D05-1846-A596-1C333EB806E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728273" y="1043208"/>
            <a:ext cx="292100" cy="2921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946D942-6DBA-7B4E-84D2-E265AF82474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155383" y="1043208"/>
            <a:ext cx="292100" cy="2921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931E7EA-FAB9-5142-B7CB-B345472984C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582493" y="1043208"/>
            <a:ext cx="292100" cy="2921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72D0BFE-0AF7-0647-BDFF-2B304918E57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984961" y="1043208"/>
            <a:ext cx="292100" cy="2921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38B6A65-F917-BC41-BE51-3A8C67C5B28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3406248" y="1043208"/>
            <a:ext cx="292100" cy="2921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25795B7-B038-1C4B-8EC7-79B4D8C2B61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3839784" y="1043208"/>
            <a:ext cx="292100" cy="2921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554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BE644B8-B094-ED47-BE66-95AB59F05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922" y="504363"/>
            <a:ext cx="1352497" cy="1542990"/>
          </a:xfrm>
          <a:prstGeom prst="rect">
            <a:avLst/>
          </a:prstGeom>
        </p:spPr>
      </p:pic>
      <p:pic>
        <p:nvPicPr>
          <p:cNvPr id="14" name="Picture 1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0797815-D36D-854B-87AA-1DF86B30F5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40" y="1829311"/>
            <a:ext cx="1542991" cy="154299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6688792-7E38-DC47-A4F1-C63D2F7F1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39" y="534585"/>
            <a:ext cx="1123559" cy="139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613F5B6-9A78-974C-B7ED-C9FCD337D0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916" y="2047353"/>
            <a:ext cx="960309" cy="12101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F75A74F-E40D-FB49-BFBB-2DA347F696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663" y="1963467"/>
            <a:ext cx="1190444" cy="13078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58A616-8F79-0B4C-ACA3-02D17D2290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925" y="592086"/>
            <a:ext cx="1220018" cy="14552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64101F-98AE-A44E-A84F-16C1E3E160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14" y="534585"/>
            <a:ext cx="1220019" cy="15482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0785F4-779F-DC46-81DE-02D7CF37A7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08872" y="5105631"/>
            <a:ext cx="3337905" cy="1473340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8D76E0BF-0826-BB40-8E9E-11F0588D84C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928" y="4572000"/>
            <a:ext cx="23241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7.40741E-7 L 0.39535 0.4143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60" y="20718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1.11111E-6 L 0.43573 0.40671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79" y="2032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1.11111E-6 L 0.45849 0.41898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20949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2.96296E-6 L 0.3625 0.22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535 0.41435 L -2.30769E-6 2.59259E-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4" y="-20509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5 0.225 L 1.28205E-6 -2.96296E-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-1125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573 0.40671 L -1.28205E-6 2.59259E-6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03" y="-2020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849 0.41898 L -2.30769E-6 -7.40741E-7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7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BE644B8-B094-ED47-BE66-95AB59F05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922" y="504363"/>
            <a:ext cx="1352497" cy="1542990"/>
          </a:xfrm>
          <a:prstGeom prst="rect">
            <a:avLst/>
          </a:prstGeom>
        </p:spPr>
      </p:pic>
      <p:pic>
        <p:nvPicPr>
          <p:cNvPr id="14" name="Picture 1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0797815-D36D-854B-87AA-1DF86B30F5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40" y="1829311"/>
            <a:ext cx="1542991" cy="154299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6688792-7E38-DC47-A4F1-C63D2F7F1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39" y="534585"/>
            <a:ext cx="1123559" cy="139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613F5B6-9A78-974C-B7ED-C9FCD337D0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916" y="2047353"/>
            <a:ext cx="960309" cy="12101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F75A74F-E40D-FB49-BFBB-2DA347F696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663" y="1963467"/>
            <a:ext cx="1190444" cy="13078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58A616-8F79-0B4C-ACA3-02D17D2290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925" y="592086"/>
            <a:ext cx="1220018" cy="14552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64101F-98AE-A44E-A84F-16C1E3E160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14" y="534585"/>
            <a:ext cx="1220019" cy="15482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0785F4-779F-DC46-81DE-02D7CF37A7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08872" y="5105631"/>
            <a:ext cx="3337905" cy="1473340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8D76E0BF-0826-BB40-8E9E-11F0588D84C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928" y="4572000"/>
            <a:ext cx="23241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660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3.33333E-6 L 0.56474 0.22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37" y="1125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-1.11111E-6 L 0.62692 0.4027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46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692 0.40277 L 2.05128E-6 -1.11111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46" y="-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4.44444E-6 L 0.50048 0.2391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52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48 0.23912 L -2.82051E-6 4.44444E-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32" y="-11968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202 0.2199 L -7.69231E-7 3.7037E-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61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BE644B8-B094-ED47-BE66-95AB59F05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922" y="504363"/>
            <a:ext cx="1352497" cy="1542990"/>
          </a:xfrm>
          <a:prstGeom prst="rect">
            <a:avLst/>
          </a:prstGeom>
        </p:spPr>
      </p:pic>
      <p:pic>
        <p:nvPicPr>
          <p:cNvPr id="14" name="Picture 1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0797815-D36D-854B-87AA-1DF86B30F5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40" y="1829311"/>
            <a:ext cx="1542991" cy="154299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6688792-7E38-DC47-A4F1-C63D2F7F1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39" y="534585"/>
            <a:ext cx="1123559" cy="139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613F5B6-9A78-974C-B7ED-C9FCD337D0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916" y="2047353"/>
            <a:ext cx="960309" cy="12101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F75A74F-E40D-FB49-BFBB-2DA347F696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663" y="1963467"/>
            <a:ext cx="1190444" cy="13078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58A616-8F79-0B4C-ACA3-02D17D2290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925" y="592086"/>
            <a:ext cx="1220018" cy="145526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64101F-98AE-A44E-A84F-16C1E3E160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14" y="534585"/>
            <a:ext cx="1220019" cy="15482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B0785F4-779F-DC46-81DE-02D7CF37A7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08872" y="5105631"/>
            <a:ext cx="3337905" cy="1473340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8D76E0BF-0826-BB40-8E9E-11F0588D84C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928" y="4572000"/>
            <a:ext cx="23241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005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7.40741E-7 L 0.68366 0.435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83" y="2175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3.33333E-6 L 0.51651 0.257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17" y="1287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2.96296E-6 L 0.63974 0.244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1.8|3.5|25.9|9.9|7.1|0.8|0.7|0.7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2|0.7|18.1|3.6|0.6|0.8|0.7|0.7|0.6|0.7|0.6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4.8|2.4|1.7|1.4|1.8|1.3|1.2|7.6|24.9|11.3|1.1|1.6|1.5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4.7|4.3|1|1.7|8.8|1.8|4.8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7.4|1.1|1.4|2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2031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183</cp:revision>
  <dcterms:created xsi:type="dcterms:W3CDTF">2020-12-14T12:06:57Z</dcterms:created>
  <dcterms:modified xsi:type="dcterms:W3CDTF">2021-06-23T20:11:44Z</dcterms:modified>
</cp:coreProperties>
</file>