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68" r:id="rId3"/>
    <p:sldId id="271" r:id="rId4"/>
    <p:sldId id="272" r:id="rId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864"/>
    <a:srgbClr val="41719C"/>
    <a:srgbClr val="F2084E"/>
    <a:srgbClr val="942093"/>
    <a:srgbClr val="521B93"/>
    <a:srgbClr val="73FEFF"/>
    <a:srgbClr val="00FA00"/>
    <a:srgbClr val="1F3864"/>
    <a:srgbClr val="EC44D0"/>
    <a:srgbClr val="FF4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824" autoAdjust="0"/>
    <p:restoredTop sz="94660"/>
  </p:normalViewPr>
  <p:slideViewPr>
    <p:cSldViewPr snapToGrid="0">
      <p:cViewPr varScale="1">
        <p:scale>
          <a:sx n="67" d="100"/>
          <a:sy n="67" d="100"/>
        </p:scale>
        <p:origin x="136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2F22637-24FE-A142-AC62-DA68F928911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86266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0B72DBAD-A50A-404E-A11A-0A714618671A}"/>
              </a:ext>
            </a:extLst>
          </p:cNvPr>
          <p:cNvSpPr/>
          <p:nvPr/>
        </p:nvSpPr>
        <p:spPr>
          <a:xfrm>
            <a:off x="458188" y="3246002"/>
            <a:ext cx="2826018" cy="2893762"/>
          </a:xfrm>
          <a:prstGeom prst="roundRect">
            <a:avLst/>
          </a:prstGeom>
          <a:noFill/>
          <a:ln w="38100">
            <a:solidFill>
              <a:srgbClr val="20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A8B719DD-AE64-F241-9498-445A1C72AC37}"/>
              </a:ext>
            </a:extLst>
          </p:cNvPr>
          <p:cNvSpPr/>
          <p:nvPr/>
        </p:nvSpPr>
        <p:spPr>
          <a:xfrm>
            <a:off x="3539991" y="3246002"/>
            <a:ext cx="2826018" cy="2893762"/>
          </a:xfrm>
          <a:prstGeom prst="roundRect">
            <a:avLst/>
          </a:prstGeom>
          <a:noFill/>
          <a:ln w="38100">
            <a:solidFill>
              <a:srgbClr val="20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CC5DB586-07D8-7943-9CB3-861BFCA16456}"/>
              </a:ext>
            </a:extLst>
          </p:cNvPr>
          <p:cNvSpPr/>
          <p:nvPr/>
        </p:nvSpPr>
        <p:spPr>
          <a:xfrm>
            <a:off x="6621794" y="3246002"/>
            <a:ext cx="2826018" cy="2893762"/>
          </a:xfrm>
          <a:prstGeom prst="roundRect">
            <a:avLst/>
          </a:prstGeom>
          <a:noFill/>
          <a:ln w="38100">
            <a:solidFill>
              <a:srgbClr val="20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FBA4BB46-3EBD-4849-9B2D-4882CA962F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332" y="565796"/>
            <a:ext cx="2328874" cy="228619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01F9A69-B7C0-0644-A88D-D6ADDC5AD06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6408" y="3065167"/>
            <a:ext cx="1393183" cy="136765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6DAFF2C8-169E-1E47-AD20-5E552BEC328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605" y="3065167"/>
            <a:ext cx="1393183" cy="136765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DBE5FBA-EFAD-754D-BD30-AC7719D3938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8211" y="3065168"/>
            <a:ext cx="1393183" cy="136765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A0476C44-756D-5947-A6D8-C1506C4CBE9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029" y="565796"/>
            <a:ext cx="2328874" cy="228619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4EA4B47-DBDF-544F-B877-FA352118EA0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635" y="581965"/>
            <a:ext cx="2328874" cy="228619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1D0F9E8-7170-4D40-99B8-B6349838ACE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681" y="590050"/>
            <a:ext cx="2328874" cy="228619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BCA92FD-F212-BC41-87BC-DD78EA06836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681" y="581965"/>
            <a:ext cx="2328874" cy="228619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B9650997-B89F-CB48-999E-548F5DBBD59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726" y="590050"/>
            <a:ext cx="2328874" cy="228619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52640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6 0.00139 L 0.55946 0.55695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981" y="27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6 -4.07407E-6 L -0.06234 0.55649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25" y="278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48 0.01111 L 0.25289 0.55347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60" y="27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6 0.01088 L 0.32837 0.42037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410" y="20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64 0.00116 L 0.64696 0.42315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372" y="21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64 -0.00417 L 0.02212 0.41782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8" y="21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CEC36289-5DAC-AF48-86A7-D15C6F2EF9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7" y="97045"/>
            <a:ext cx="6264876" cy="616621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DDB5682-D39E-FF47-88DF-A35984BCE1C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6"/>
          <a:stretch/>
        </p:blipFill>
        <p:spPr>
          <a:xfrm rot="5400000">
            <a:off x="6423260" y="3876235"/>
            <a:ext cx="1635525" cy="3647204"/>
          </a:xfrm>
          <a:prstGeom prst="rect">
            <a:avLst/>
          </a:prstGeom>
        </p:spPr>
      </p:pic>
      <p:sp>
        <p:nvSpPr>
          <p:cNvPr id="19" name="Oval 18">
            <a:extLst>
              <a:ext uri="{FF2B5EF4-FFF2-40B4-BE49-F238E27FC236}">
                <a16:creationId xmlns:a16="http://schemas.microsoft.com/office/drawing/2014/main" id="{AED01001-CF8E-2849-91EB-9AA333EEFD18}"/>
              </a:ext>
            </a:extLst>
          </p:cNvPr>
          <p:cNvSpPr/>
          <p:nvPr/>
        </p:nvSpPr>
        <p:spPr>
          <a:xfrm>
            <a:off x="7058974" y="5127112"/>
            <a:ext cx="456269" cy="45626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8701A9A8-7F07-014B-ACAC-3E425EA52B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52674" y="3075458"/>
            <a:ext cx="2324100" cy="2273576"/>
          </a:xfrm>
          <a:prstGeom prst="rect">
            <a:avLst/>
          </a:prstGeom>
        </p:spPr>
      </p:pic>
      <p:sp>
        <p:nvSpPr>
          <p:cNvPr id="21" name="Oval 20">
            <a:extLst>
              <a:ext uri="{FF2B5EF4-FFF2-40B4-BE49-F238E27FC236}">
                <a16:creationId xmlns:a16="http://schemas.microsoft.com/office/drawing/2014/main" id="{2B76A80D-C51B-C741-ACF2-68DE397009D1}"/>
              </a:ext>
            </a:extLst>
          </p:cNvPr>
          <p:cNvSpPr/>
          <p:nvPr/>
        </p:nvSpPr>
        <p:spPr>
          <a:xfrm>
            <a:off x="5638139" y="5120899"/>
            <a:ext cx="456269" cy="45626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695D12B2-A1F3-0248-A06B-359157F0014B}"/>
              </a:ext>
            </a:extLst>
          </p:cNvPr>
          <p:cNvSpPr/>
          <p:nvPr/>
        </p:nvSpPr>
        <p:spPr>
          <a:xfrm>
            <a:off x="6337413" y="5120899"/>
            <a:ext cx="456269" cy="45626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37B3019F-B6B0-8E48-A911-389D26E3EB7D}"/>
              </a:ext>
            </a:extLst>
          </p:cNvPr>
          <p:cNvSpPr/>
          <p:nvPr/>
        </p:nvSpPr>
        <p:spPr>
          <a:xfrm>
            <a:off x="7735961" y="5120899"/>
            <a:ext cx="456269" cy="45626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16B382B1-CB71-4D4D-A787-F6B3FA3D996E}"/>
              </a:ext>
            </a:extLst>
          </p:cNvPr>
          <p:cNvSpPr/>
          <p:nvPr/>
        </p:nvSpPr>
        <p:spPr>
          <a:xfrm>
            <a:off x="8435235" y="5120899"/>
            <a:ext cx="456269" cy="45626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CAA1CAC7-A694-DB4C-9983-DBF2D777BAFF}"/>
              </a:ext>
            </a:extLst>
          </p:cNvPr>
          <p:cNvSpPr/>
          <p:nvPr/>
        </p:nvSpPr>
        <p:spPr>
          <a:xfrm>
            <a:off x="5638139" y="5806993"/>
            <a:ext cx="456269" cy="45626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D0D881E3-A3AA-D54B-A100-53451C130C02}"/>
              </a:ext>
            </a:extLst>
          </p:cNvPr>
          <p:cNvSpPr/>
          <p:nvPr/>
        </p:nvSpPr>
        <p:spPr>
          <a:xfrm>
            <a:off x="6337413" y="5806993"/>
            <a:ext cx="456269" cy="45626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06658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77 0.00833 L -0.52147 -0.35671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785" y="-18264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6 -1.11111E-6 L -0.40096 -0.45162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48" y="-22593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6 -1.11111E-6 L -0.34568 -0.45671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292" y="-22847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88 -0.01319 L -0.2125 -0.29907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81" y="-14306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01 -0.00903 L -0.36795 -0.3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901" y="-14560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77 -0.01111 L -0.35657 -0.42847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48" y="-20880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4 -0.00903 L -0.50673 -0.42824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272" y="-20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19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53FFB4CB-3E0D-F64F-9E7B-061F8724BA5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826"/>
          <a:stretch/>
        </p:blipFill>
        <p:spPr>
          <a:xfrm>
            <a:off x="6247" y="97046"/>
            <a:ext cx="6264876" cy="432707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DDB5682-D39E-FF47-88DF-A35984BCE1C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6"/>
          <a:stretch/>
        </p:blipFill>
        <p:spPr>
          <a:xfrm rot="5400000">
            <a:off x="6423260" y="3876235"/>
            <a:ext cx="1635525" cy="3647204"/>
          </a:xfrm>
          <a:prstGeom prst="rect">
            <a:avLst/>
          </a:prstGeom>
        </p:spPr>
      </p:pic>
      <p:sp>
        <p:nvSpPr>
          <p:cNvPr id="19" name="Oval 18">
            <a:extLst>
              <a:ext uri="{FF2B5EF4-FFF2-40B4-BE49-F238E27FC236}">
                <a16:creationId xmlns:a16="http://schemas.microsoft.com/office/drawing/2014/main" id="{AED01001-CF8E-2849-91EB-9AA333EEFD18}"/>
              </a:ext>
            </a:extLst>
          </p:cNvPr>
          <p:cNvSpPr/>
          <p:nvPr/>
        </p:nvSpPr>
        <p:spPr>
          <a:xfrm>
            <a:off x="7058974" y="5127112"/>
            <a:ext cx="456269" cy="45626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8701A9A8-7F07-014B-ACAC-3E425EA52B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52674" y="3075458"/>
            <a:ext cx="2324100" cy="2273576"/>
          </a:xfrm>
          <a:prstGeom prst="rect">
            <a:avLst/>
          </a:prstGeom>
        </p:spPr>
      </p:pic>
      <p:sp>
        <p:nvSpPr>
          <p:cNvPr id="21" name="Oval 20">
            <a:extLst>
              <a:ext uri="{FF2B5EF4-FFF2-40B4-BE49-F238E27FC236}">
                <a16:creationId xmlns:a16="http://schemas.microsoft.com/office/drawing/2014/main" id="{2B76A80D-C51B-C741-ACF2-68DE397009D1}"/>
              </a:ext>
            </a:extLst>
          </p:cNvPr>
          <p:cNvSpPr/>
          <p:nvPr/>
        </p:nvSpPr>
        <p:spPr>
          <a:xfrm>
            <a:off x="5638139" y="5120899"/>
            <a:ext cx="456269" cy="45626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695D12B2-A1F3-0248-A06B-359157F0014B}"/>
              </a:ext>
            </a:extLst>
          </p:cNvPr>
          <p:cNvSpPr/>
          <p:nvPr/>
        </p:nvSpPr>
        <p:spPr>
          <a:xfrm>
            <a:off x="6337413" y="5120899"/>
            <a:ext cx="456269" cy="45626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37B3019F-B6B0-8E48-A911-389D26E3EB7D}"/>
              </a:ext>
            </a:extLst>
          </p:cNvPr>
          <p:cNvSpPr/>
          <p:nvPr/>
        </p:nvSpPr>
        <p:spPr>
          <a:xfrm>
            <a:off x="7735961" y="5120899"/>
            <a:ext cx="456269" cy="45626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16B382B1-CB71-4D4D-A787-F6B3FA3D996E}"/>
              </a:ext>
            </a:extLst>
          </p:cNvPr>
          <p:cNvSpPr/>
          <p:nvPr/>
        </p:nvSpPr>
        <p:spPr>
          <a:xfrm>
            <a:off x="8435235" y="5120899"/>
            <a:ext cx="456269" cy="45626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CAA1CAC7-A694-DB4C-9983-DBF2D777BAFF}"/>
              </a:ext>
            </a:extLst>
          </p:cNvPr>
          <p:cNvSpPr/>
          <p:nvPr/>
        </p:nvSpPr>
        <p:spPr>
          <a:xfrm>
            <a:off x="5638139" y="5806993"/>
            <a:ext cx="456269" cy="45626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D0D881E3-A3AA-D54B-A100-53451C130C02}"/>
              </a:ext>
            </a:extLst>
          </p:cNvPr>
          <p:cNvSpPr/>
          <p:nvPr/>
        </p:nvSpPr>
        <p:spPr>
          <a:xfrm>
            <a:off x="6337413" y="5806993"/>
            <a:ext cx="456269" cy="45626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44240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6 -1.11111E-6 L -0.45032 -0.445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16" y="-2229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641E-7 -1.11111E-6 L -0.43157 -0.445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587" y="-22292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7692E-6 2.96296E-6 L -0.54423 -0.3648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212" y="-18241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6 -1.11111E-6 L -0.446 -0.3798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308" y="-1900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641E-7 -1.11111E-6 L -0.42853 -0.3798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426" y="-1900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64 -1.11111E-6 L -0.43911 -0.2879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987" y="-1439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64 -0.00301 L -0.43253 -0.4344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667" y="-21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300AD6D9-06D2-124F-853F-092BCE31781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199"/>
          <a:stretch/>
        </p:blipFill>
        <p:spPr>
          <a:xfrm>
            <a:off x="6247" y="97046"/>
            <a:ext cx="6264876" cy="455068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DDB5682-D39E-FF47-88DF-A35984BCE1C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6"/>
          <a:stretch/>
        </p:blipFill>
        <p:spPr>
          <a:xfrm rot="5400000">
            <a:off x="6423260" y="3876235"/>
            <a:ext cx="1635525" cy="3647204"/>
          </a:xfrm>
          <a:prstGeom prst="rect">
            <a:avLst/>
          </a:prstGeom>
        </p:spPr>
      </p:pic>
      <p:sp>
        <p:nvSpPr>
          <p:cNvPr id="19" name="Oval 18">
            <a:extLst>
              <a:ext uri="{FF2B5EF4-FFF2-40B4-BE49-F238E27FC236}">
                <a16:creationId xmlns:a16="http://schemas.microsoft.com/office/drawing/2014/main" id="{AED01001-CF8E-2849-91EB-9AA333EEFD18}"/>
              </a:ext>
            </a:extLst>
          </p:cNvPr>
          <p:cNvSpPr/>
          <p:nvPr/>
        </p:nvSpPr>
        <p:spPr>
          <a:xfrm>
            <a:off x="7058974" y="5127112"/>
            <a:ext cx="456269" cy="45626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8701A9A8-7F07-014B-ACAC-3E425EA52B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52674" y="3075458"/>
            <a:ext cx="2324100" cy="2273576"/>
          </a:xfrm>
          <a:prstGeom prst="rect">
            <a:avLst/>
          </a:prstGeom>
        </p:spPr>
      </p:pic>
      <p:sp>
        <p:nvSpPr>
          <p:cNvPr id="21" name="Oval 20">
            <a:extLst>
              <a:ext uri="{FF2B5EF4-FFF2-40B4-BE49-F238E27FC236}">
                <a16:creationId xmlns:a16="http://schemas.microsoft.com/office/drawing/2014/main" id="{2B76A80D-C51B-C741-ACF2-68DE397009D1}"/>
              </a:ext>
            </a:extLst>
          </p:cNvPr>
          <p:cNvSpPr/>
          <p:nvPr/>
        </p:nvSpPr>
        <p:spPr>
          <a:xfrm>
            <a:off x="5638139" y="5120899"/>
            <a:ext cx="456269" cy="45626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695D12B2-A1F3-0248-A06B-359157F0014B}"/>
              </a:ext>
            </a:extLst>
          </p:cNvPr>
          <p:cNvSpPr/>
          <p:nvPr/>
        </p:nvSpPr>
        <p:spPr>
          <a:xfrm>
            <a:off x="6337413" y="5120899"/>
            <a:ext cx="456269" cy="45626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37B3019F-B6B0-8E48-A911-389D26E3EB7D}"/>
              </a:ext>
            </a:extLst>
          </p:cNvPr>
          <p:cNvSpPr/>
          <p:nvPr/>
        </p:nvSpPr>
        <p:spPr>
          <a:xfrm>
            <a:off x="7735961" y="5120899"/>
            <a:ext cx="456269" cy="45626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16B382B1-CB71-4D4D-A787-F6B3FA3D996E}"/>
              </a:ext>
            </a:extLst>
          </p:cNvPr>
          <p:cNvSpPr/>
          <p:nvPr/>
        </p:nvSpPr>
        <p:spPr>
          <a:xfrm>
            <a:off x="8435235" y="5120899"/>
            <a:ext cx="456269" cy="45626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CAA1CAC7-A694-DB4C-9983-DBF2D777BAFF}"/>
              </a:ext>
            </a:extLst>
          </p:cNvPr>
          <p:cNvSpPr/>
          <p:nvPr/>
        </p:nvSpPr>
        <p:spPr>
          <a:xfrm>
            <a:off x="5638139" y="5806993"/>
            <a:ext cx="456269" cy="45626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D0D881E3-A3AA-D54B-A100-53451C130C02}"/>
              </a:ext>
            </a:extLst>
          </p:cNvPr>
          <p:cNvSpPr/>
          <p:nvPr/>
        </p:nvSpPr>
        <p:spPr>
          <a:xfrm>
            <a:off x="6337413" y="5806993"/>
            <a:ext cx="456269" cy="45626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96799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6 -1.11111E-6 L -0.39968 -0.3571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984" y="-1787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641E-7 -1.11111E-6 L -0.29599 -0.4592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08" y="-2296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7692E-6 2.96296E-6 L -0.28254 -0.4601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135" y="-23009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4615E-6 -1.11111E-6 L -0.43654 -0.35717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27" y="-1787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69231E-7 -1.11111E-6 L -0.42148 -0.3571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074" y="-1787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6 -1.11111E-6 L -0.22548 -0.3523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282" y="-17616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641E-7 -1.11111E-6 L -0.20962 -0.3511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81" y="-17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4|4.3|3.8|3.4|21.4|9|21.1|4.5|23.5|8.8|24.6|3.7|22.5|4.3|18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3|10.1|1.9|24.5|6.9|3.4|6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2|7.2|3.6|6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3|6.9|4.3|6.3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1123</TotalTime>
  <Words>0</Words>
  <Application>Microsoft Office PowerPoint</Application>
  <PresentationFormat>A4 Paper (210x297 mm)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Hamilton</dc:creator>
  <cp:lastModifiedBy>Caroline Hodge</cp:lastModifiedBy>
  <cp:revision>121</cp:revision>
  <dcterms:created xsi:type="dcterms:W3CDTF">2020-04-02T20:19:37Z</dcterms:created>
  <dcterms:modified xsi:type="dcterms:W3CDTF">2021-01-18T20:47:20Z</dcterms:modified>
</cp:coreProperties>
</file>