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16B-A60C-4898-B836-C7DEBE76F0C2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775-5A4A-45CA-840A-4CE2AB96D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70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16B-A60C-4898-B836-C7DEBE76F0C2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775-5A4A-45CA-840A-4CE2AB96D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2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16B-A60C-4898-B836-C7DEBE76F0C2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775-5A4A-45CA-840A-4CE2AB96D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8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16B-A60C-4898-B836-C7DEBE76F0C2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775-5A4A-45CA-840A-4CE2AB96D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94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16B-A60C-4898-B836-C7DEBE76F0C2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775-5A4A-45CA-840A-4CE2AB96D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0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16B-A60C-4898-B836-C7DEBE76F0C2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775-5A4A-45CA-840A-4CE2AB96D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48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16B-A60C-4898-B836-C7DEBE76F0C2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775-5A4A-45CA-840A-4CE2AB96D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0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16B-A60C-4898-B836-C7DEBE76F0C2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775-5A4A-45CA-840A-4CE2AB96D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2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16B-A60C-4898-B836-C7DEBE76F0C2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775-5A4A-45CA-840A-4CE2AB96D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22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16B-A60C-4898-B836-C7DEBE76F0C2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775-5A4A-45CA-840A-4CE2AB96D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6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16B-A60C-4898-B836-C7DEBE76F0C2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775-5A4A-45CA-840A-4CE2AB96D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8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0816B-A60C-4898-B836-C7DEBE76F0C2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1775-5A4A-45CA-840A-4CE2AB96D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r>
              <a:rPr lang="en-GB" dirty="0"/>
              <a:t>Buckingham Palace</a:t>
            </a:r>
          </a:p>
        </p:txBody>
      </p:sp>
    </p:spTree>
    <p:extLst>
      <p:ext uri="{BB962C8B-B14F-4D97-AF65-F5344CB8AC3E}">
        <p14:creationId xmlns:p14="http://schemas.microsoft.com/office/powerpoint/2010/main" val="61256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2770" y="146756"/>
            <a:ext cx="86044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Queen Victoria was the first monarch to rule from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Buckingham Palace in 1837. King Edward VII (7</a:t>
            </a:r>
            <a:r>
              <a:rPr lang="en-GB" sz="2800" baseline="30000" dirty="0">
                <a:solidFill>
                  <a:schemeClr val="bg1"/>
                </a:solidFill>
              </a:rPr>
              <a:t>th</a:t>
            </a:r>
            <a:r>
              <a:rPr lang="en-GB" sz="2800" dirty="0">
                <a:solidFill>
                  <a:schemeClr val="bg1"/>
                </a:solidFill>
              </a:rPr>
              <a:t>) used it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during his rule from 1901 – 1910. King George V (5</a:t>
            </a:r>
            <a:r>
              <a:rPr lang="en-GB" sz="2800" baseline="30000" dirty="0">
                <a:solidFill>
                  <a:schemeClr val="bg1"/>
                </a:solidFill>
              </a:rPr>
              <a:t>th</a:t>
            </a:r>
            <a:r>
              <a:rPr lang="en-GB" sz="2800" dirty="0">
                <a:solidFill>
                  <a:schemeClr val="bg1"/>
                </a:solidFill>
              </a:rPr>
              <a:t>) and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King George the VII (6</a:t>
            </a:r>
            <a:r>
              <a:rPr lang="en-GB" sz="2800" baseline="30000" dirty="0">
                <a:solidFill>
                  <a:schemeClr val="bg1"/>
                </a:solidFill>
              </a:rPr>
              <a:t>th</a:t>
            </a:r>
            <a:r>
              <a:rPr lang="en-GB" sz="2800" dirty="0">
                <a:solidFill>
                  <a:schemeClr val="bg1"/>
                </a:solidFill>
              </a:rPr>
              <a:t>) also used it. Queen Elizabeth II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now lives there.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93525"/>
            <a:ext cx="3382147" cy="422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08918"/>
            <a:ext cx="4689663" cy="26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9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There are 775 rooms and 78 bathrooms in Buckingham Palace!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3" y="1340769"/>
            <a:ext cx="3538799" cy="2362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69" y="2242996"/>
            <a:ext cx="4465978" cy="3865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75" y="3429000"/>
            <a:ext cx="2512191" cy="32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Over 800 people work at Buckingham Palace! They include cooks, maids, musicians, astronomers, medical staff, military people, secretarial staff and even a “Warden of the Swans” and a “Gentleman of the Horse.”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32" y="1178349"/>
            <a:ext cx="7421023" cy="5383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76" y="1225244"/>
            <a:ext cx="3773424" cy="267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3872275" cy="29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Buckingham Palace has it’s own pool, cinema, tennis court, cafeteria and chapel.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522359" cy="422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3430490" cy="25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6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There are 350 mechanical clocks which a team of horologists (clock experts) wind up and care for.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626592" cy="51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7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You can go inside some of the rooms at Buckingham Palace but only in the summer months.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6096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4691960" cy="36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When is the Queen home?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EB7FF-47D6-419E-B000-E8C2B6C3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72816"/>
            <a:ext cx="4215103" cy="288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59AF09-A392-457E-BEED-60A7BA30F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903" y="3429000"/>
            <a:ext cx="2205588" cy="20022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D89DB10-342A-4DD6-BCF5-8AC58CF8838A}"/>
              </a:ext>
            </a:extLst>
          </p:cNvPr>
          <p:cNvSpPr txBox="1">
            <a:spLocks/>
          </p:cNvSpPr>
          <p:nvPr/>
        </p:nvSpPr>
        <p:spPr>
          <a:xfrm>
            <a:off x="336681" y="5184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When the Queen is home, the Royal Standard flag is flying above the palace. Otherwise, it is the Union Jack.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810DF8-2294-4EE4-A368-9A02D382E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959" y="1844824"/>
            <a:ext cx="4257788" cy="21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9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Who protects the Queen?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89DB10-342A-4DD6-BCF5-8AC58CF8838A}"/>
              </a:ext>
            </a:extLst>
          </p:cNvPr>
          <p:cNvSpPr txBox="1">
            <a:spLocks/>
          </p:cNvSpPr>
          <p:nvPr/>
        </p:nvSpPr>
        <p:spPr>
          <a:xfrm>
            <a:off x="336681" y="5184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The Queen’s guards are responsible for guarding the Queen’s homes. Changing of the guards, happens every other day.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5C56D-A222-421A-A00A-EA532699D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81" y="1184150"/>
            <a:ext cx="2609850" cy="4057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FC54B8-31DE-46BF-B119-D2C74E92F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83" y="1541250"/>
            <a:ext cx="5206764" cy="33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83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221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Buckingham Palace</vt:lpstr>
      <vt:lpstr>PowerPoint Presentation</vt:lpstr>
      <vt:lpstr>There are 775 rooms and 78 bathrooms in Buckingham Palace!</vt:lpstr>
      <vt:lpstr>Over 800 people work at Buckingham Palace! They include cooks, maids, musicians, astronomers, medical staff, military people, secretarial staff and even a “Warden of the Swans” and a “Gentleman of the Horse.”</vt:lpstr>
      <vt:lpstr>Buckingham Palace has it’s own pool, cinema, tennis court, cafeteria and chapel.</vt:lpstr>
      <vt:lpstr>There are 350 mechanical clocks which a team of horologists (clock experts) wind up and care for.</vt:lpstr>
      <vt:lpstr>You can go inside some of the rooms at Buckingham Palace but only in the summer months. </vt:lpstr>
      <vt:lpstr>When is the Queen home?</vt:lpstr>
      <vt:lpstr>Who protects the Queen?</vt:lpstr>
    </vt:vector>
  </TitlesOfParts>
  <Company>SRS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Buckingham Palace</dc:title>
  <dc:creator>Alanna Wilson</dc:creator>
  <cp:lastModifiedBy>Monica Collins</cp:lastModifiedBy>
  <cp:revision>16</cp:revision>
  <dcterms:created xsi:type="dcterms:W3CDTF">2018-05-03T16:26:33Z</dcterms:created>
  <dcterms:modified xsi:type="dcterms:W3CDTF">2021-07-14T20:11:13Z</dcterms:modified>
</cp:coreProperties>
</file>