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50" r:id="rId10"/>
    <p:sldMasterId id="2147483652" r:id="rId11"/>
  </p:sldMasterIdLst>
  <p:notesMasterIdLst>
    <p:notesMasterId r:id="rId26"/>
  </p:notesMasterIdLst>
  <p:sldIdLst>
    <p:sldId id="270" r:id="rId12"/>
    <p:sldId id="271" r:id="rId13"/>
    <p:sldId id="277" r:id="rId14"/>
    <p:sldId id="272" r:id="rId15"/>
    <p:sldId id="274" r:id="rId16"/>
    <p:sldId id="258" r:id="rId17"/>
    <p:sldId id="257" r:id="rId18"/>
    <p:sldId id="261" r:id="rId19"/>
    <p:sldId id="260" r:id="rId20"/>
    <p:sldId id="262" r:id="rId21"/>
    <p:sldId id="263" r:id="rId22"/>
    <p:sldId id="275" r:id="rId23"/>
    <p:sldId id="26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FF0000"/>
    <a:srgbClr val="A9D18E"/>
    <a:srgbClr val="FFFF00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172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3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4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2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5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1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2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455" y="1737213"/>
            <a:ext cx="612701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767" y="352714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422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latin typeface="Calibri" panose="020F0502020204030204" pitchFamily="34" charset="0"/>
              </a:rPr>
              <a:t> 273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3" y="1342422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63" y="1951232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62" y="1207843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61" y="1967255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36" y="1587549"/>
            <a:ext cx="484363" cy="472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9675" y="1428036"/>
            <a:ext cx="529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3504023" y="1562615"/>
            <a:ext cx="52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96" y="1326399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96" y="1935209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88" y="1165051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87" y="1924463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62" y="1544757"/>
            <a:ext cx="484363" cy="472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0968" y="35235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713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30968" y="35235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715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8767" y="2823901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178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latin typeface="Calibri" panose="020F0502020204030204" pitchFamily="34" charset="0"/>
              </a:rPr>
              <a:t> 154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197" y="3342120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answer will have a _____ in the ones place.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05" y="4400254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05" y="5009064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4" y="4265675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3" y="502508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78" y="4645381"/>
            <a:ext cx="484363" cy="47243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645017" y="4485868"/>
            <a:ext cx="529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/>
          </a:p>
        </p:txBody>
      </p:sp>
      <p:sp>
        <p:nvSpPr>
          <p:cNvPr id="28" name="Rectangle 27"/>
          <p:cNvSpPr/>
          <p:nvPr/>
        </p:nvSpPr>
        <p:spPr>
          <a:xfrm>
            <a:off x="4369365" y="4620447"/>
            <a:ext cx="52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38" y="4384231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38" y="4993041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30" y="4222883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29" y="4982295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04" y="4602589"/>
            <a:ext cx="484363" cy="472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64" y="4000984"/>
            <a:ext cx="484363" cy="472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8" y="3902909"/>
            <a:ext cx="484363" cy="4724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09" y="3902909"/>
            <a:ext cx="484363" cy="4724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1" y="5211000"/>
            <a:ext cx="484363" cy="472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19" y="4421750"/>
            <a:ext cx="484363" cy="472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4" y="4800298"/>
            <a:ext cx="484363" cy="4724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74" y="4788870"/>
            <a:ext cx="484363" cy="4724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51" y="4628631"/>
            <a:ext cx="484363" cy="472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02" y="4053351"/>
            <a:ext cx="484363" cy="472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18" y="4352923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14" y="4872687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83" y="5272731"/>
            <a:ext cx="484363" cy="472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93" y="5331247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47" y="4100682"/>
            <a:ext cx="484363" cy="4724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67" y="5543467"/>
            <a:ext cx="484363" cy="4724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464434" y="328056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93691F8F-C130-9447-9A29-1DFCBAD621C6}"/>
              </a:ext>
            </a:extLst>
          </p:cNvPr>
          <p:cNvSpPr/>
          <p:nvPr/>
        </p:nvSpPr>
        <p:spPr>
          <a:xfrm rot="2694387">
            <a:off x="3876790" y="234729"/>
            <a:ext cx="789064" cy="789064"/>
          </a:xfrm>
          <a:prstGeom prst="plus">
            <a:avLst>
              <a:gd name="adj" fmla="val 3647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21" grpId="0"/>
      <p:bldP spid="27" grpId="0"/>
      <p:bldP spid="28" grpId="0"/>
      <p:bldP spid="49" grpId="0"/>
      <p:bldP spid="50" grpId="0" animBg="1"/>
      <p:bldP spid="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312246"/>
            <a:ext cx="756391" cy="756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816" y="459608"/>
            <a:ext cx="241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94" y="1312779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 	407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266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94" y="1954358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answer will have a _____ in the ones place.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846" y="19375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394" y="3865558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	813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139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94" y="4507137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answer will have a _____ in the ones place.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5628" y="44842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54727" y="2679818"/>
                <a:ext cx="2329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13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7" y="2679818"/>
                <a:ext cx="2329999" cy="523220"/>
              </a:xfrm>
              <a:prstGeom prst="rect">
                <a:avLst/>
              </a:prstGeom>
              <a:blipFill>
                <a:blip r:embed="rId7"/>
                <a:stretch>
                  <a:fillRect l="-549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31125" y="2665777"/>
                <a:ext cx="333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13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ten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3 ones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25" y="2665777"/>
                <a:ext cx="3333354" cy="523220"/>
              </a:xfrm>
              <a:prstGeom prst="rect">
                <a:avLst/>
              </a:prstGeom>
              <a:blipFill>
                <a:blip r:embed="rId8"/>
                <a:stretch>
                  <a:fillRect l="-36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54727" y="5253538"/>
                <a:ext cx="2329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12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7" y="5253538"/>
                <a:ext cx="2329999" cy="523220"/>
              </a:xfrm>
              <a:prstGeom prst="rect">
                <a:avLst/>
              </a:prstGeom>
              <a:blipFill>
                <a:blip r:embed="rId9"/>
                <a:stretch>
                  <a:fillRect l="-549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1125" y="5239497"/>
                <a:ext cx="333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ten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 ones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25" y="5239497"/>
                <a:ext cx="3333354" cy="523220"/>
              </a:xfrm>
              <a:prstGeom prst="rect">
                <a:avLst/>
              </a:prstGeom>
              <a:blipFill>
                <a:blip r:embed="rId10"/>
                <a:stretch>
                  <a:fillRect l="-36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77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4 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6106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75289"/>
              </p:ext>
            </p:extLst>
          </p:nvPr>
        </p:nvGraphicFramePr>
        <p:xfrm>
          <a:off x="42418" y="856859"/>
          <a:ext cx="5186622" cy="458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17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44304" y="4340622"/>
            <a:ext cx="105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5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22" y="4554185"/>
            <a:ext cx="484363" cy="47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267453"/>
                  </p:ext>
                </p:extLst>
              </p:nvPr>
            </p:nvGraphicFramePr>
            <p:xfrm>
              <a:off x="5462599" y="1459702"/>
              <a:ext cx="2542544" cy="2693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5636">
                      <a:extLst>
                        <a:ext uri="{9D8B030D-6E8A-4147-A177-3AD203B41FA5}">
                          <a16:colId xmlns:a16="http://schemas.microsoft.com/office/drawing/2014/main" val="1020755383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0" b="0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267453"/>
                  </p:ext>
                </p:extLst>
              </p:nvPr>
            </p:nvGraphicFramePr>
            <p:xfrm>
              <a:off x="5462599" y="1459702"/>
              <a:ext cx="2542544" cy="2693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5636">
                      <a:extLst>
                        <a:ext uri="{9D8B030D-6E8A-4147-A177-3AD203B41FA5}">
                          <a16:colId xmlns:a16="http://schemas.microsoft.com/office/drawing/2014/main" val="1020755383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0" b="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b="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52" t="-208036" r="-301905" b="-138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GB" sz="400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GB" sz="400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1458262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9" y="1458262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64" y="1458262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00" y="1458262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59" y="2806585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52" y="2806585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2806585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8" y="2807227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79" y="2807227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55" y="1458262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96" y="1458262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3" y="1867696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8" y="1867696"/>
            <a:ext cx="484363" cy="4724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34283" y="2135666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69713" y="2805310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098441" y="3484446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" y="1896206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4127337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55" y="412733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59" y="4136403"/>
            <a:ext cx="484363" cy="472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52" y="4136403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34" y="4136403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13" y="4554185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2" y="4120637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78" y="4120637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4" y="4120637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2" y="4533420"/>
            <a:ext cx="484363" cy="4724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60460" y="2832141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71474" y="4173747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938809" y="4340621"/>
            <a:ext cx="105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2</a:t>
            </a:r>
            <a:endParaRPr lang="en-GB" sz="4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96" y="1867696"/>
            <a:ext cx="484363" cy="472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01" y="2291534"/>
            <a:ext cx="484363" cy="472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76" y="2291534"/>
            <a:ext cx="484363" cy="4724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34" y="2291534"/>
            <a:ext cx="484363" cy="4724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72" y="1476767"/>
            <a:ext cx="484363" cy="472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5" y="1476767"/>
            <a:ext cx="484363" cy="47243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261491" y="1506313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41" y="5536002"/>
            <a:ext cx="484363" cy="47243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568296" y="4126953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0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1" animBg="1"/>
      <p:bldP spid="21" grpId="1" animBg="1"/>
      <p:bldP spid="22" grpId="1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/>
      <p:bldP spid="36" grpId="1"/>
      <p:bldP spid="43" grpId="0" animBg="1"/>
      <p:bldP spid="43" grpId="1" animBg="1"/>
      <p:bldP spid="43" grpId="2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worksheet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Partition 14 into tens and ones.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Calculate 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 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17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blipFill>
                <a:blip r:embed="rId4"/>
                <a:stretch>
                  <a:fillRect l="-2033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4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Partition 14 into tens and ones.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Calculate 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 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17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blipFill>
                <a:blip r:embed="rId5"/>
                <a:stretch>
                  <a:fillRect l="-2033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6642" y="925109"/>
                <a:ext cx="13438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42" y="925109"/>
                <a:ext cx="1343890" cy="584775"/>
              </a:xfrm>
              <a:prstGeom prst="rect">
                <a:avLst/>
              </a:prstGeom>
              <a:blipFill>
                <a:blip r:embed="rId6"/>
                <a:stretch>
                  <a:fillRect l="-11818" t="-12500" r="-772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97641" y="1781279"/>
            <a:ext cx="134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13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746" y="3237473"/>
            <a:ext cx="134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9</a:t>
            </a:r>
            <a:endParaRPr lang="en-GB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8365" y="925109"/>
                <a:ext cx="314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/>
                    </a:solidFill>
                  </a:rPr>
                  <a:t>1 ten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4 ones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365" y="925109"/>
                <a:ext cx="3144982" cy="584775"/>
              </a:xfrm>
              <a:prstGeom prst="rect">
                <a:avLst/>
              </a:prstGeom>
              <a:blipFill>
                <a:blip r:embed="rId7"/>
                <a:stretch>
                  <a:fillRect l="-503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44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4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16427"/>
              </p:ext>
            </p:extLst>
          </p:nvPr>
        </p:nvGraphicFramePr>
        <p:xfrm>
          <a:off x="5615463" y="2186432"/>
          <a:ext cx="2512083" cy="300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361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75109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69005"/>
              </p:ext>
            </p:extLst>
          </p:nvPr>
        </p:nvGraphicFramePr>
        <p:xfrm>
          <a:off x="408931" y="2183140"/>
          <a:ext cx="4688642" cy="336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4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422592824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9915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011245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657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3244737"/>
            <a:ext cx="221427" cy="253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712877"/>
            <a:ext cx="387281" cy="1081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2939400"/>
            <a:ext cx="221427" cy="253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3533252"/>
            <a:ext cx="221427" cy="253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2939400"/>
            <a:ext cx="221427" cy="253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4102685"/>
            <a:ext cx="221427" cy="253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4102685"/>
            <a:ext cx="221427" cy="253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4426485"/>
            <a:ext cx="221427" cy="253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484664"/>
            <a:ext cx="387281" cy="1081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3658084"/>
            <a:ext cx="387281" cy="1081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3945536"/>
            <a:ext cx="387281" cy="10815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01695" y="445643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17" name="Rectangle 16"/>
          <p:cNvSpPr/>
          <p:nvPr/>
        </p:nvSpPr>
        <p:spPr>
          <a:xfrm>
            <a:off x="6373601" y="4476142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846364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19" name="Rectangle 18"/>
          <p:cNvSpPr/>
          <p:nvPr/>
        </p:nvSpPr>
        <p:spPr>
          <a:xfrm>
            <a:off x="2386852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1574" y="360600"/>
            <a:ext cx="7958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Mr Rose earns £124 on Monday. 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He earns £138 on Tuesday. 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How much does he earn in total?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5238624"/>
            <a:ext cx="387281" cy="10815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978324"/>
            <a:ext cx="387281" cy="10815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52876" y="5098759"/>
            <a:ext cx="114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4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3244737"/>
            <a:ext cx="221427" cy="2534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72" y="3244737"/>
            <a:ext cx="221427" cy="253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3533252"/>
            <a:ext cx="221427" cy="253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72" y="3533252"/>
            <a:ext cx="221427" cy="2534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4426485"/>
            <a:ext cx="221427" cy="253454"/>
          </a:xfrm>
          <a:prstGeom prst="rect">
            <a:avLst/>
          </a:prstGeom>
        </p:spPr>
      </p:pic>
      <p:sp>
        <p:nvSpPr>
          <p:cNvPr id="30" name="L-Shape 14"/>
          <p:cNvSpPr/>
          <p:nvPr/>
        </p:nvSpPr>
        <p:spPr>
          <a:xfrm rot="5400000">
            <a:off x="3614155" y="3382708"/>
            <a:ext cx="1523727" cy="108877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850390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12</a:t>
            </a:r>
            <a:endParaRPr lang="en-GB" sz="3600" dirty="0"/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93691F8F-C130-9447-9A29-1DFCBAD621C6}"/>
              </a:ext>
            </a:extLst>
          </p:cNvPr>
          <p:cNvSpPr/>
          <p:nvPr/>
        </p:nvSpPr>
        <p:spPr>
          <a:xfrm rot="2694387">
            <a:off x="4774502" y="5030309"/>
            <a:ext cx="789064" cy="789064"/>
          </a:xfrm>
          <a:prstGeom prst="plus">
            <a:avLst>
              <a:gd name="adj" fmla="val 361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137453" y="3670340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3" y="2783066"/>
            <a:ext cx="1028447" cy="1076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3" y="3829926"/>
            <a:ext cx="1028447" cy="107629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99403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39" name="Rectangle 38"/>
          <p:cNvSpPr/>
          <p:nvPr/>
        </p:nvSpPr>
        <p:spPr>
          <a:xfrm>
            <a:off x="5528613" y="4484633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6632246" y="136519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£262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4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563" y="345946"/>
            <a:ext cx="678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Dexter scores 351 points in a game.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Rosie scores 263 points.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How much do they score altogether?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5925" y="168195"/>
            <a:ext cx="1276070" cy="1047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78" y="629002"/>
            <a:ext cx="1276070" cy="881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604309"/>
                  </p:ext>
                </p:extLst>
              </p:nvPr>
            </p:nvGraphicFramePr>
            <p:xfrm>
              <a:off x="2871735" y="2055172"/>
              <a:ext cx="5186622" cy="3632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01073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565781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604309"/>
                  </p:ext>
                </p:extLst>
              </p:nvPr>
            </p:nvGraphicFramePr>
            <p:xfrm>
              <a:off x="2871735" y="2055172"/>
              <a:ext cx="5186622" cy="3632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9006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51282" r="-657522" b="-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66626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62" y="2711272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2711272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1" y="2711272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46" y="2711272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82" y="2711272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1" y="3921584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46" y="3921584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2711272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2711272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3153225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3921584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3921584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3921584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4363537"/>
            <a:ext cx="484363" cy="47243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05208"/>
              </p:ext>
            </p:extLst>
          </p:nvPr>
        </p:nvGraphicFramePr>
        <p:xfrm>
          <a:off x="680563" y="2559037"/>
          <a:ext cx="2148459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53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16153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16153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236680" y="5029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22" name="Rectangle 21"/>
          <p:cNvSpPr/>
          <p:nvPr/>
        </p:nvSpPr>
        <p:spPr>
          <a:xfrm>
            <a:off x="3788984" y="502999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6731185" y="5029997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4</a:t>
            </a:r>
            <a:endParaRPr lang="en-GB" sz="3600" dirty="0"/>
          </a:p>
        </p:txBody>
      </p:sp>
      <p:sp>
        <p:nvSpPr>
          <p:cNvPr id="24" name="Rectangle 23"/>
          <p:cNvSpPr/>
          <p:nvPr/>
        </p:nvSpPr>
        <p:spPr>
          <a:xfrm>
            <a:off x="1228950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25" name="Rectangle 24"/>
          <p:cNvSpPr/>
          <p:nvPr/>
        </p:nvSpPr>
        <p:spPr>
          <a:xfrm>
            <a:off x="540933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6" name="Rectangle 25"/>
          <p:cNvSpPr/>
          <p:nvPr/>
        </p:nvSpPr>
        <p:spPr>
          <a:xfrm>
            <a:off x="1933520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4</a:t>
            </a:r>
            <a:endParaRPr lang="en-GB" sz="3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62" y="3920449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4363537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4363537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20" y="3921091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61" y="3921091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72" y="3160462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24" y="5685963"/>
            <a:ext cx="484363" cy="4724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40933" y="529542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35" name="L-Shape 14"/>
          <p:cNvSpPr/>
          <p:nvPr/>
        </p:nvSpPr>
        <p:spPr>
          <a:xfrm rot="5400000">
            <a:off x="4728961" y="3085481"/>
            <a:ext cx="2106217" cy="1394766"/>
          </a:xfrm>
          <a:custGeom>
            <a:avLst/>
            <a:gdLst>
              <a:gd name="connsiteX0" fmla="*/ 0 w 2106217"/>
              <a:gd name="connsiteY0" fmla="*/ 0 h 1390858"/>
              <a:gd name="connsiteX1" fmla="*/ 695429 w 2106217"/>
              <a:gd name="connsiteY1" fmla="*/ 0 h 1390858"/>
              <a:gd name="connsiteX2" fmla="*/ 695429 w 2106217"/>
              <a:gd name="connsiteY2" fmla="*/ 695429 h 1390858"/>
              <a:gd name="connsiteX3" fmla="*/ 2106217 w 2106217"/>
              <a:gd name="connsiteY3" fmla="*/ 695429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695429 w 2106217"/>
              <a:gd name="connsiteY2" fmla="*/ 69933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56726 w 2106217"/>
              <a:gd name="connsiteY2" fmla="*/ 449246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217" h="1394766">
                <a:moveTo>
                  <a:pt x="0" y="3908"/>
                </a:moveTo>
                <a:lnTo>
                  <a:pt x="1652815" y="0"/>
                </a:lnTo>
                <a:cubicBezTo>
                  <a:pt x="1651513" y="143236"/>
                  <a:pt x="1658028" y="306010"/>
                  <a:pt x="1656726" y="449246"/>
                </a:cubicBezTo>
                <a:lnTo>
                  <a:pt x="2098403" y="453152"/>
                </a:lnTo>
                <a:cubicBezTo>
                  <a:pt x="2101008" y="767023"/>
                  <a:pt x="2103612" y="1080895"/>
                  <a:pt x="2106217" y="1394766"/>
                </a:cubicBezTo>
                <a:lnTo>
                  <a:pt x="0" y="1394766"/>
                </a:lnTo>
                <a:lnTo>
                  <a:pt x="0" y="3908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48520" y="131254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614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 animBg="1"/>
      <p:bldP spid="35" grpId="1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01739"/>
                  </p:ext>
                </p:extLst>
              </p:nvPr>
            </p:nvGraphicFramePr>
            <p:xfrm>
              <a:off x="575146" y="1435089"/>
              <a:ext cx="5186622" cy="392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01073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565781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01739"/>
                  </p:ext>
                </p:extLst>
              </p:nvPr>
            </p:nvGraphicFramePr>
            <p:xfrm>
              <a:off x="575146" y="1435089"/>
              <a:ext cx="5186622" cy="392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9006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45205" r="-657522" b="-5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66626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17" y="2045858"/>
            <a:ext cx="484363" cy="472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66" y="2035919"/>
            <a:ext cx="484363" cy="47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01" y="2035919"/>
            <a:ext cx="484363" cy="47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37" y="2035919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8" y="3384242"/>
            <a:ext cx="484363" cy="472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11" y="3384242"/>
            <a:ext cx="484363" cy="472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93" y="3384242"/>
            <a:ext cx="484363" cy="4724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8440" y="4692240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1431888" y="469224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4512637" y="469223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3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17" y="3394181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3394823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16" y="3394823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30" y="5375384"/>
            <a:ext cx="484362" cy="4724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92" y="2045858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3" y="2045858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00" y="2455292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2455292"/>
            <a:ext cx="484363" cy="472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75" y="3384242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0" y="3384242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28" y="3811321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6" y="3811963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27" y="3811963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00" y="422717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4227819"/>
            <a:ext cx="484363" cy="472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8" y="2035919"/>
            <a:ext cx="484363" cy="4724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01" y="2035919"/>
            <a:ext cx="484363" cy="4724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83" y="2035919"/>
            <a:ext cx="484363" cy="4724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48" y="2445353"/>
            <a:ext cx="484363" cy="4724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41" y="2445353"/>
            <a:ext cx="484363" cy="4724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23" y="2445353"/>
            <a:ext cx="484363" cy="472432"/>
          </a:xfrm>
          <a:prstGeom prst="rect">
            <a:avLst/>
          </a:prstGeom>
        </p:spPr>
      </p:pic>
      <p:sp>
        <p:nvSpPr>
          <p:cNvPr id="33" name="L-Shape 14"/>
          <p:cNvSpPr/>
          <p:nvPr/>
        </p:nvSpPr>
        <p:spPr>
          <a:xfrm rot="5400000">
            <a:off x="3917216" y="2455956"/>
            <a:ext cx="2198588" cy="1390858"/>
          </a:xfrm>
          <a:custGeom>
            <a:avLst/>
            <a:gdLst>
              <a:gd name="connsiteX0" fmla="*/ 0 w 2106217"/>
              <a:gd name="connsiteY0" fmla="*/ 0 h 1390858"/>
              <a:gd name="connsiteX1" fmla="*/ 695429 w 2106217"/>
              <a:gd name="connsiteY1" fmla="*/ 0 h 1390858"/>
              <a:gd name="connsiteX2" fmla="*/ 695429 w 2106217"/>
              <a:gd name="connsiteY2" fmla="*/ 695429 h 1390858"/>
              <a:gd name="connsiteX3" fmla="*/ 2106217 w 2106217"/>
              <a:gd name="connsiteY3" fmla="*/ 695429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695429 w 2106217"/>
              <a:gd name="connsiteY2" fmla="*/ 69933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56726 w 2106217"/>
              <a:gd name="connsiteY2" fmla="*/ 449246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585449 w 2106217"/>
              <a:gd name="connsiteY2" fmla="*/ 46168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453153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46559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936648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10852 w 2106217"/>
              <a:gd name="connsiteY2" fmla="*/ 916117 h 1394767"/>
              <a:gd name="connsiteX3" fmla="*/ 2098403 w 2106217"/>
              <a:gd name="connsiteY3" fmla="*/ 936648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10852 w 2106217"/>
              <a:gd name="connsiteY2" fmla="*/ 916117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50 w 2106217"/>
              <a:gd name="connsiteY2" fmla="*/ 927201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91801 w 2106217"/>
              <a:gd name="connsiteY2" fmla="*/ 927201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91801 w 2106217"/>
              <a:gd name="connsiteY2" fmla="*/ 927201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04318 w 2106217"/>
              <a:gd name="connsiteY2" fmla="*/ 470001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704433 w 2106217"/>
              <a:gd name="connsiteY2" fmla="*/ 483064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0 h 1390858"/>
              <a:gd name="connsiteX1" fmla="*/ 1713808 w 2106217"/>
              <a:gd name="connsiteY1" fmla="*/ 9153 h 1390858"/>
              <a:gd name="connsiteX2" fmla="*/ 1704433 w 2106217"/>
              <a:gd name="connsiteY2" fmla="*/ 479155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13808 w 2106217"/>
              <a:gd name="connsiteY1" fmla="*/ 9153 h 1390858"/>
              <a:gd name="connsiteX2" fmla="*/ 1721609 w 2106217"/>
              <a:gd name="connsiteY2" fmla="*/ 485132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25258 w 2106217"/>
              <a:gd name="connsiteY1" fmla="*/ 9153 h 1390858"/>
              <a:gd name="connsiteX2" fmla="*/ 1721609 w 2106217"/>
              <a:gd name="connsiteY2" fmla="*/ 485132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25258 w 2106217"/>
              <a:gd name="connsiteY1" fmla="*/ 9153 h 1390858"/>
              <a:gd name="connsiteX2" fmla="*/ 1727335 w 2106217"/>
              <a:gd name="connsiteY2" fmla="*/ 473180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217" h="1390858">
                <a:moveTo>
                  <a:pt x="0" y="0"/>
                </a:moveTo>
                <a:lnTo>
                  <a:pt x="1725258" y="9153"/>
                </a:lnTo>
                <a:cubicBezTo>
                  <a:pt x="1723956" y="152389"/>
                  <a:pt x="1728637" y="329944"/>
                  <a:pt x="1727335" y="473180"/>
                </a:cubicBezTo>
                <a:lnTo>
                  <a:pt x="2104757" y="477518"/>
                </a:lnTo>
                <a:cubicBezTo>
                  <a:pt x="2107362" y="791389"/>
                  <a:pt x="2103612" y="1076987"/>
                  <a:pt x="2106217" y="1390858"/>
                </a:cubicBezTo>
                <a:lnTo>
                  <a:pt x="0" y="139085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0" y="5375384"/>
            <a:ext cx="484362" cy="472432"/>
          </a:xfrm>
          <a:prstGeom prst="rect">
            <a:avLst/>
          </a:prstGeom>
        </p:spPr>
      </p:pic>
      <p:sp>
        <p:nvSpPr>
          <p:cNvPr id="35" name="L-Shape 14"/>
          <p:cNvSpPr/>
          <p:nvPr/>
        </p:nvSpPr>
        <p:spPr>
          <a:xfrm rot="5400000">
            <a:off x="1619851" y="3266414"/>
            <a:ext cx="3771946" cy="139085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84823"/>
              </p:ext>
            </p:extLst>
          </p:nvPr>
        </p:nvGraphicFramePr>
        <p:xfrm>
          <a:off x="6014134" y="1439268"/>
          <a:ext cx="2149200" cy="27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4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164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164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6619240" y="3539866"/>
            <a:ext cx="9530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0</a:t>
            </a:r>
            <a:endParaRPr lang="en-GB" sz="3300" dirty="0"/>
          </a:p>
        </p:txBody>
      </p:sp>
      <p:sp>
        <p:nvSpPr>
          <p:cNvPr id="39" name="Rectangle 38"/>
          <p:cNvSpPr/>
          <p:nvPr/>
        </p:nvSpPr>
        <p:spPr>
          <a:xfrm>
            <a:off x="5897447" y="3539866"/>
            <a:ext cx="9296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6</a:t>
            </a:r>
            <a:endParaRPr lang="en-GB" sz="3300" dirty="0"/>
          </a:p>
        </p:txBody>
      </p:sp>
      <p:sp>
        <p:nvSpPr>
          <p:cNvPr id="40" name="Rectangle 39"/>
          <p:cNvSpPr/>
          <p:nvPr/>
        </p:nvSpPr>
        <p:spPr>
          <a:xfrm>
            <a:off x="7332994" y="3539866"/>
            <a:ext cx="9296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3</a:t>
            </a:r>
            <a:endParaRPr lang="en-GB" sz="3300" dirty="0"/>
          </a:p>
        </p:txBody>
      </p:sp>
      <p:sp>
        <p:nvSpPr>
          <p:cNvPr id="41" name="Rectangle 40"/>
          <p:cNvSpPr/>
          <p:nvPr/>
        </p:nvSpPr>
        <p:spPr>
          <a:xfrm>
            <a:off x="6679222" y="412647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5882600" y="412647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691643" y="360614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238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latin typeface="Calibri" panose="020F0502020204030204" pitchFamily="34" charset="0"/>
              </a:rPr>
              <a:t> 365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03612" y="36061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603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3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3" grpId="0" animBg="1"/>
      <p:bldP spid="33" grpId="1" animBg="1"/>
      <p:bldP spid="35" grpId="0" animBg="1"/>
      <p:bldP spid="35" grpId="1" animBg="1"/>
      <p:bldP spid="35" grpId="2" animBg="1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–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539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4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.1|10.4|3.8|13|2.7|9.6|4.8|3.6|9.4|6.6|3.7|8.7|2.1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3|6.5|15.9|1.6|16.8|10.4|3.1|12.2|11.6|4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6|5.9|9.4|9.5|2|9.5|5.2|11|9.3|1.8|10.1|8.5|1.6|10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2|2.8|3.8|8.8|10.9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.1|6.5|7.7|2.5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7|4.2|1.2|2.9|8.4|3.3|1.3|2.2|2.6|7|1.7|1.4|2|4.9|9.1|5.4|4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711CD-1AE6-475E-827E-CD32B5B2A836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322A99E-DA0A-4BF0-B528-14C6A6F91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353</Words>
  <Application>Microsoft Office PowerPoint</Application>
  <PresentationFormat>On-screen Show (4:3)</PresentationFormat>
  <Paragraphs>154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3 on the worksheet</vt:lpstr>
      <vt:lpstr>PowerPoint Presentation</vt:lpstr>
      <vt:lpstr>PowerPoint Presentation</vt:lpstr>
      <vt:lpstr>Have a go at questions 4 – 5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Matthew English</cp:lastModifiedBy>
  <cp:revision>107</cp:revision>
  <dcterms:created xsi:type="dcterms:W3CDTF">2019-07-05T11:02:13Z</dcterms:created>
  <dcterms:modified xsi:type="dcterms:W3CDTF">2021-10-08T13:19:17Z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